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1" r:id="rId6"/>
    <p:sldId id="258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808694"/>
            <a:ext cx="4672608" cy="50062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Кожановская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как средство саморазвития»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92896"/>
            <a:ext cx="4441375" cy="331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09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внедрить модели смешанного обучения, способствующие повышению компетентности педагогических работников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формированию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 обучающихся в учебной, внеурочной и внеклассной 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06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504056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идея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школы для достижения желаемых результатов в условиях внедрения технологии СО. Выполнение проекта будет способствовать достижению ожидаемых результатов  Программы повышения качества образовательных результатов школы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2023-2025гг: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практик, обеспечивающих трансляцию опыта педагогического коллектива школы;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доли обучающихся, охваченных программами, позволяющими сформировать ключевые цифровые навыки, навыки в области финансовых, общекультурных, гибких компетенций, отвечающих вызовам современности;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успеваемости и качества знаний обучающихся;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учебных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достижений обучающихся;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обучающихся школы, включенных в учебно-исследовательскую и проектную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07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01752" y="476672"/>
            <a:ext cx="4038600" cy="55766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shade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Оптимальный способ решения проблемы: </a:t>
            </a:r>
          </a:p>
          <a:p>
            <a:pPr marL="228600">
              <a:spcAft>
                <a:spcPts val="60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228600">
              <a:lnSpc>
                <a:spcPct val="120000"/>
              </a:lnSpc>
              <a:spcAft>
                <a:spcPts val="600"/>
              </a:spcAf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процесса, в основе которого лежит объединение технологий традиционной классно-урочной системы и технологий электронного обучения,  с использованием  новых дидактических возможностях, предоставляемых ИКТ и другими современными средствами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(СО).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00600" y="260648"/>
            <a:ext cx="4163888" cy="60486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2800" b="1" dirty="0" smtClean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chemeClr val="accent3">
                    <a:shade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solidFill>
                  <a:schemeClr val="accent3">
                    <a:shade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проекта: </a:t>
            </a:r>
          </a:p>
          <a:p>
            <a:pPr>
              <a:lnSpc>
                <a:spcPct val="120000"/>
              </a:lnSpc>
            </a:pPr>
            <a:endParaRPr lang="ru-RU" sz="2800" b="1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использования активных методов, требующих  личного участия от каждого участника образовательного процесса (100% включенность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обуч-ся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смешанного обучения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уйти от фронтальной формы  работы,  использовать разные формы работы с учебным содержанием и реализовать интерактивные формы: проектная деятельность, ролевая игра. 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35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040188" cy="46484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788024" y="1268760"/>
            <a:ext cx="4041775" cy="53684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Обучающемуся:</a:t>
            </a:r>
            <a:endParaRPr 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2"/>
          </p:nvPr>
        </p:nvSpPr>
        <p:spPr>
          <a:xfrm>
            <a:off x="179512" y="2132856"/>
            <a:ext cx="4392488" cy="48965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ru-RU" sz="1700" dirty="0" smtClean="0"/>
          </a:p>
          <a:p>
            <a:pPr algn="just">
              <a:lnSpc>
                <a:spcPct val="8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образовательную деятельность, как в очном, так и в дистанционном формате;</a:t>
            </a:r>
          </a:p>
          <a:p>
            <a:pPr algn="just">
              <a:lnSpc>
                <a:spcPct val="800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цифровую компетентность и  навыки работы с современными техническими средствами и методику их применения как средств обучения;</a:t>
            </a:r>
          </a:p>
          <a:p>
            <a:pPr algn="just">
              <a:lnSpc>
                <a:spcPct val="800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пользоваться электронно-образовательными ресурсами, современными онлайн-сервисами;</a:t>
            </a:r>
          </a:p>
          <a:p>
            <a:pPr algn="just">
              <a:lnSpc>
                <a:spcPct val="800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принцип индивидуализации учебного процесса;</a:t>
            </a:r>
          </a:p>
          <a:p>
            <a:pPr algn="just">
              <a:lnSpc>
                <a:spcPct val="800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различные инструменты контроля и оценивания результатов обучения.</a:t>
            </a:r>
          </a:p>
          <a:p>
            <a:endParaRPr lang="ru-RU" sz="18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4008" y="2276872"/>
            <a:ext cx="4248472" cy="4304735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положительную учебную мотивацию, способность к организации самостоятельной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рефлексии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2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достаточной мере, личностными,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предметными результатами освоения программы;</a:t>
            </a:r>
          </a:p>
          <a:p>
            <a:pPr lvl="0" algn="just">
              <a:lnSpc>
                <a:spcPct val="12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навыками работы современными техническими средствами как инструментом обучения;</a:t>
            </a:r>
          </a:p>
          <a:p>
            <a:pPr lvl="0" algn="just">
              <a:lnSpc>
                <a:spcPct val="12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пользоваться электронно-образовательными ресурсами, современными онлайн-сервисами.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7606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технологии смешанного обучения позволит </a:t>
            </a:r>
          </a:p>
        </p:txBody>
      </p:sp>
    </p:spTree>
    <p:extLst>
      <p:ext uri="{BB962C8B-B14F-4D97-AF65-F5344CB8AC3E}">
        <p14:creationId xmlns:p14="http://schemas.microsoft.com/office/powerpoint/2010/main" val="258048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46409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технические средства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36904" cy="507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41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212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технические средства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527174"/>
            <a:ext cx="8208912" cy="513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95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6506312"/>
              </p:ext>
            </p:extLst>
          </p:nvPr>
        </p:nvGraphicFramePr>
        <p:xfrm>
          <a:off x="179512" y="1412776"/>
          <a:ext cx="8784975" cy="4907888"/>
        </p:xfrm>
        <a:graphic>
          <a:graphicData uri="http://schemas.openxmlformats.org/drawingml/2006/table">
            <a:tbl>
              <a:tblPr firstRow="1" firstCol="1" bandRow="1"/>
              <a:tblGrid>
                <a:gridCol w="595592"/>
                <a:gridCol w="2307917"/>
                <a:gridCol w="2977957"/>
                <a:gridCol w="2903509"/>
              </a:tblGrid>
              <a:tr h="549426">
                <a:tc>
                  <a:txBody>
                    <a:bodyPr/>
                    <a:lstStyle/>
                    <a:p>
                      <a:pPr marL="1588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Цели</a:t>
                      </a: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Сумма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9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Стимулирующий фонд для выплат за инновации</a:t>
                      </a: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200 000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5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Финансовые средства для обновления технической базы в 1 кабинете</a:t>
                      </a: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ноутбуков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Lenovo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Диагональ/</a:t>
                      </a:r>
                    </a:p>
                    <a:p>
                      <a:pPr marL="3175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разрешение:16"/1920x1200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пикс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Процессор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:Intel Core i5 12450H 2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ГГц  </a:t>
                      </a:r>
                    </a:p>
                    <a:p>
                      <a:pPr marL="3175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Проектор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Cactus CS-PRO.02WT.Full HD-A,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белый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Wi-Fi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79 999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х5 = 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399995 </a:t>
                      </a:r>
                      <a:r>
                        <a:rPr kumimoji="0"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руб</a:t>
                      </a:r>
                      <a:endParaRPr kumimoji="0"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990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2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Командировочные расходы</a:t>
                      </a: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с. Кожаны -г. Красноярск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с. Кожаны - г. Назарово</a:t>
                      </a: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1024х4= 4096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700х2х2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= 2800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42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637 977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937" marR="679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346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267</TotalTime>
  <Words>432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 Проект «Технологии смешанного обучения как средство саморазвития» </vt:lpstr>
      <vt:lpstr>Цель проекта</vt:lpstr>
      <vt:lpstr>     Проектная идея</vt:lpstr>
      <vt:lpstr>Презентация PowerPoint</vt:lpstr>
      <vt:lpstr>Применение технологии смешанного обучения позволит </vt:lpstr>
      <vt:lpstr>Оборудование и технические средства</vt:lpstr>
      <vt:lpstr>Оборудование и технические средства</vt:lpstr>
      <vt:lpstr>Бюджет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Direktor</dc:creator>
  <cp:lastModifiedBy>Direktor</cp:lastModifiedBy>
  <cp:revision>11</cp:revision>
  <dcterms:created xsi:type="dcterms:W3CDTF">2024-01-29T13:24:51Z</dcterms:created>
  <dcterms:modified xsi:type="dcterms:W3CDTF">2024-01-30T04:14:48Z</dcterms:modified>
</cp:coreProperties>
</file>