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3" r:id="rId6"/>
    <p:sldId id="264" r:id="rId7"/>
    <p:sldId id="269" r:id="rId8"/>
    <p:sldId id="266" r:id="rId9"/>
    <p:sldId id="265" r:id="rId10"/>
    <p:sldId id="272" r:id="rId11"/>
    <p:sldId id="268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8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3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0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2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95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38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4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1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23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12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5555B-1438-49ED-9325-30A654CD510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E54BC-82AB-4343-885D-12BBF5379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2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350" y="-195262"/>
            <a:ext cx="9664700" cy="724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724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8124" y="2996952"/>
            <a:ext cx="78443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 Третий раунд «Эрудит»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Результаты «Литературного календаря»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60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8124" y="2996952"/>
            <a:ext cx="78443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 Третий раунд «Эрудит»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Игра со зрителями «Лови   филворд»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94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350" y="-195262"/>
            <a:ext cx="9664700" cy="72485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568" y="3438484"/>
            <a:ext cx="87207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Соперничество – пища для гения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Вольтер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29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volos\Desktop\неделя\f546bd462217fee25ea433425881ac0c-800x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" y="-23695"/>
            <a:ext cx="9143287" cy="68344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47664" y="3501008"/>
            <a:ext cx="3312368" cy="83099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Разминка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2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2996952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Первый раунд «Литературный портрет»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Конкурс «Узнай героя по внешности»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845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-10972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3140968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Первый раунд «Литературный портрет»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Конкурс «Узнай героя по его речи»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2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3368897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Второй раунд «Творческий» </a:t>
            </a:r>
            <a:r>
              <a:rPr lang="ru-RU" sz="4800" b="1" dirty="0" smtClean="0">
                <a:solidFill>
                  <a:srgbClr val="00B0F0"/>
                </a:solidFill>
              </a:rPr>
              <a:t>Конкурс «</a:t>
            </a:r>
            <a:r>
              <a:rPr lang="ru-RU" sz="4800" b="1" dirty="0" err="1" smtClean="0">
                <a:solidFill>
                  <a:srgbClr val="00B0F0"/>
                </a:solidFill>
              </a:rPr>
              <a:t>Сочинялки</a:t>
            </a:r>
            <a:r>
              <a:rPr lang="ru-RU" sz="4800" b="1" dirty="0" smtClean="0">
                <a:solidFill>
                  <a:srgbClr val="00B0F0"/>
                </a:solidFill>
              </a:rPr>
              <a:t>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Очевидное и невероятное!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11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3140968"/>
            <a:ext cx="7956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Второй раунд «Творческий» 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Конкурс «Театральный»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61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3140968"/>
            <a:ext cx="7956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Второй раунд «Творческий» 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Зрителям: «Лови вопрос!»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6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8124" y="2996952"/>
            <a:ext cx="71962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 Третий раунд «Эрудит»</a:t>
            </a:r>
          </a:p>
          <a:p>
            <a:r>
              <a:rPr lang="ru-RU" sz="4800" b="1" dirty="0" smtClean="0">
                <a:solidFill>
                  <a:srgbClr val="00B0F0"/>
                </a:solidFill>
              </a:rPr>
              <a:t>Конкурс «Литературный календарь»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37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volos\Desktop\неделя\f546bd462217fee25ea433425881ac0c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 b="-121"/>
          <a:stretch/>
        </p:blipFill>
        <p:spPr bwMode="auto">
          <a:xfrm>
            <a:off x="0" y="32761"/>
            <a:ext cx="9404350" cy="6841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87624" y="3140968"/>
            <a:ext cx="7956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</a:rPr>
              <a:t>Литературная дуэль капитанов</a:t>
            </a:r>
          </a:p>
        </p:txBody>
      </p:sp>
    </p:spTree>
    <p:extLst>
      <p:ext uri="{BB962C8B-B14F-4D97-AF65-F5344CB8AC3E}">
        <p14:creationId xmlns:p14="http://schemas.microsoft.com/office/powerpoint/2010/main" val="2156980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106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obraz</dc:creator>
  <cp:lastModifiedBy>obraz</cp:lastModifiedBy>
  <cp:revision>10</cp:revision>
  <dcterms:created xsi:type="dcterms:W3CDTF">2022-12-14T08:18:28Z</dcterms:created>
  <dcterms:modified xsi:type="dcterms:W3CDTF">2022-12-15T03:03:43Z</dcterms:modified>
</cp:coreProperties>
</file>