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13"/>
  </p:notesMasterIdLst>
  <p:sldIdLst>
    <p:sldId id="268" r:id="rId2"/>
    <p:sldId id="257" r:id="rId3"/>
    <p:sldId id="258" r:id="rId4"/>
    <p:sldId id="265" r:id="rId5"/>
    <p:sldId id="256" r:id="rId6"/>
    <p:sldId id="260" r:id="rId7"/>
    <p:sldId id="261" r:id="rId8"/>
    <p:sldId id="262" r:id="rId9"/>
    <p:sldId id="263" r:id="rId10"/>
    <p:sldId id="264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731" autoAdjust="0"/>
  </p:normalViewPr>
  <p:slideViewPr>
    <p:cSldViewPr snapToGrid="0">
      <p:cViewPr varScale="1">
        <p:scale>
          <a:sx n="99" d="100"/>
          <a:sy n="99" d="100"/>
        </p:scale>
        <p:origin x="96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42769-B30F-4EA1-BE2E-3165A6A4F46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7DAF6-AA28-4E84-AE1A-6F2A90004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0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7DAF6-AA28-4E84-AE1A-6F2A9000420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60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7DAF6-AA28-4E84-AE1A-6F2A9000420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17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5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2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943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21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4412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02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459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8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8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6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4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2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5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0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4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45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13426-FE53-42D8-B612-9AC47D9E7053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C688D60-E635-44F7-A2A8-02438E9D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9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3350"/>
            <a:ext cx="8596668" cy="10096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Удивительный мир химии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s://ru.newdosepump.com/uploads/image/20201123/Chemical-processin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1362075"/>
            <a:ext cx="8048624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8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04" y="587375"/>
            <a:ext cx="1017390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50"/>
              </a:spcBef>
              <a:spcAft>
                <a:spcPts val="45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Когда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этот металл был впервые получен в чистом виде, он ценился дороже золота. Царская семья получила в подарок набор столовых приборов, изготовленных из этого вещества. Довольно долго во время торжественных обедов, когда все придворные пользовались «дешевыми» приборами из золота и серебра, члены царской семьи могли себе позволить принимать пищу с помощью приборов из этого металла. Традиция изготовления столовых приборов из этого металла сохранилась и по сей день. Правда, сейчас они считаются дешевыми и свидетельствуют скорее о нехватке денег, чем о богатстве. Внимание, вопрос, что  находится в черном ящике?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774113" cy="4523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Отгадать вещество по описанию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4776"/>
            <a:ext cx="8596668" cy="66674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Рефлексия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037" y="1260389"/>
            <a:ext cx="9407611" cy="5207086"/>
          </a:xfrm>
        </p:spPr>
        <p:txBody>
          <a:bodyPr>
            <a:noAutofit/>
          </a:bodyPr>
          <a:lstStyle/>
          <a:p>
            <a:pPr marL="455930" algn="just">
              <a:buFont typeface="+mj-lt"/>
              <a:buAutoNum type="arabicPeriod"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было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интересно…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я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выполнял задания…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я понял, что…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теперь я могу…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я почувствовал, что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я попробую…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5930" algn="just">
              <a:buFont typeface="+mj-lt"/>
              <a:buAutoNum type="arabicPeriod"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меня </a:t>
            </a:r>
            <a:r>
              <a:rPr lang="ru-RU" sz="2800" i="1">
                <a:solidFill>
                  <a:srgbClr val="000000"/>
                </a:solidFill>
                <a:latin typeface="Times New Roman" panose="02020603050405020304" pitchFamily="18" charset="0"/>
              </a:rPr>
              <a:t>удивило</a:t>
            </a:r>
            <a:r>
              <a:rPr lang="ru-RU" sz="2800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8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19100" y="171450"/>
            <a:ext cx="11772900" cy="62357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внеклассного мероприятия:</a:t>
            </a:r>
            <a:r>
              <a:rPr lang="ru-RU" b="1" i="1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 сотрудничества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коллективную работу.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Учебные задачи:</a:t>
            </a:r>
            <a:r>
              <a:rPr lang="ru-RU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уметь проводить и объяснять эксперимент;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-перерабатывать и преобразовывать информацию из одной формы в другую;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-определять вещество по его физическим и химическим свойствам.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fs.znanio.ru/d5af0e/79/ea/4ca5426ed8f8d54eb2e64a7768eaee261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" t="20740" r="38715" b="36257"/>
          <a:stretch/>
        </p:blipFill>
        <p:spPr bwMode="auto">
          <a:xfrm>
            <a:off x="4007509" y="2594950"/>
            <a:ext cx="5262629" cy="280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medius.ru/upload/iblock/7ec/7ecce9a4971db3ee64d07decdbffca9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6" t="9782" r="12106" b="21827"/>
          <a:stretch/>
        </p:blipFill>
        <p:spPr bwMode="auto">
          <a:xfrm>
            <a:off x="702258" y="2714625"/>
            <a:ext cx="28829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0.slide-share.ru/s_slide/76f89cacff6d043d0dbeaf6136e52d6d/826d2b45-53a0-485f-8e27-d5443b016a01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8" y="263612"/>
            <a:ext cx="9358184" cy="577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5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52300203"/>
              </p:ext>
            </p:extLst>
          </p:nvPr>
        </p:nvGraphicFramePr>
        <p:xfrm>
          <a:off x="288759" y="483392"/>
          <a:ext cx="9490508" cy="5686405"/>
        </p:xfrm>
        <a:graphic>
          <a:graphicData uri="http://schemas.openxmlformats.org/drawingml/2006/table">
            <a:tbl>
              <a:tblPr firstRow="1" firstCol="1" bandRow="1"/>
              <a:tblGrid>
                <a:gridCol w="1286822"/>
                <a:gridCol w="6045784"/>
                <a:gridCol w="2157902"/>
              </a:tblGrid>
              <a:tr h="6984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конкурса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«Занимательные опыты»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«Анаграммы»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 «Вулкан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«Химические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загадки»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«Чёрный ящик»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 «Взаимодействие натрия с водой»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Игра «Химическая  викторина»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диаграммами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 </a:t>
                      </a:r>
                      <a:r>
                        <a:rPr lang="ru-RU" sz="20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«Горение</a:t>
                      </a:r>
                      <a:r>
                        <a:rPr lang="ru-RU" sz="2000" b="1" baseline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магния в воде</a:t>
                      </a:r>
                      <a:r>
                        <a:rPr lang="ru-RU" sz="20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8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 </a:t>
                      </a:r>
                      <a:r>
                        <a:rPr lang="ru-RU" sz="20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«Дым </a:t>
                      </a: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 </a:t>
                      </a:r>
                      <a:r>
                        <a:rPr lang="ru-RU" sz="2000" b="1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огня»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Итог: мах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36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76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184" y="-1"/>
            <a:ext cx="9176951" cy="12994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АНАГРАММЫ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приём, состоящий в перестановке букв определённого слова, что в результате даёт новое слово.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184" y="1482291"/>
            <a:ext cx="11673016" cy="469467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45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1.ЕЗЕЛОЖ</a:t>
            </a:r>
            <a:r>
              <a:rPr lang="ru-RU" sz="4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без этого элемента вы не отрежете и куска хлеба</a:t>
            </a:r>
            <a:endParaRPr lang="ru-RU" sz="4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45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2.СЛИКОДОР</a:t>
            </a:r>
            <a:r>
              <a:rPr lang="ru-RU" sz="4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а без этого, не проживете и десяти минут </a:t>
            </a:r>
            <a:endParaRPr lang="ru-RU" sz="4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45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3.НАПЛИТА</a:t>
            </a:r>
            <a:r>
              <a:rPr lang="ru-RU" sz="4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блестит, да не золото </a:t>
            </a:r>
          </a:p>
          <a:p>
            <a:pPr marL="0" indent="0">
              <a:spcAft>
                <a:spcPts val="0"/>
              </a:spcAft>
              <a:buNone/>
            </a:pPr>
            <a:endParaRPr lang="ru-RU" sz="4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6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00514" y="471639"/>
            <a:ext cx="9654139" cy="5637062"/>
          </a:xfrm>
        </p:spPr>
        <p:txBody>
          <a:bodyPr>
            <a:noAutofit/>
          </a:bodyPr>
          <a:lstStyle/>
          <a:p>
            <a:pPr marL="0" lvl="0" indent="0"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1.ОРРЕБЕС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младший брат НАПЛИТЫ 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2.МНИКРЕЙ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и в зажигалке и среди камней 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3.ТУТРЬ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единственный жидкий металл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88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23513" y="433138"/>
            <a:ext cx="9028496" cy="5608888"/>
          </a:xfrm>
        </p:spPr>
        <p:txBody>
          <a:bodyPr>
            <a:noAutofit/>
          </a:bodyPr>
          <a:lstStyle/>
          <a:p>
            <a:pPr marL="0" lvl="0" indent="0"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ЛЕОДРУГ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без этого элемента в печке не будет огня 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2.ДОДОВОР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самый легкий газ 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Clr>
                <a:srgbClr val="90C226"/>
              </a:buClr>
              <a:buNone/>
            </a:pPr>
            <a:r>
              <a:rPr lang="ru-RU" sz="44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3.НУТЙРЕИ</a:t>
            </a:r>
            <a:r>
              <a:rPr lang="ru-RU" sz="4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химический элемент, названный в честь России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Clr>
                <a:srgbClr val="90C226"/>
              </a:buClr>
              <a:buNone/>
            </a:pPr>
            <a:r>
              <a:rPr lang="ru-RU" sz="4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Clr>
                <a:srgbClr val="90C226"/>
              </a:buClr>
              <a:buNone/>
            </a:pPr>
            <a:r>
              <a:rPr lang="ru-RU" sz="4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171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134" y="741146"/>
            <a:ext cx="9240252" cy="6359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сложное вещество обладает уникальными физическими свойствами. При очень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небольшой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молекулярной массе оно имеет аномально высокую температуру кипения. Это вещество – обязательный участник химических реакций, протекающих в живых организмах. Французский писатель Антуан де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Сент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Экзюпери отзывался о нем: «…Нельзя сказать, что ты необходима для жизни. Ты – сама жизнь». Внимание, вопрос, что за вещество в черном ящике?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8466138" cy="5197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Отгадать вещество по описанию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264" y="728663"/>
            <a:ext cx="9009246" cy="4834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675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этого вещества нет жизни. Из-за него у древних народов нередко бывали войны. Во многих странах оно заменяло деньги, в Китае ХIII века из него делали монеты. Это вещество было символом гостеприимства. Назовите его. При необходимости используется подсказка: служит для консервирования мяса, рыбы,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6038"/>
            <a:ext cx="8523288" cy="682625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Отгадать вещество по описанию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367</TotalTime>
  <Words>495</Words>
  <Application>Microsoft Office PowerPoint</Application>
  <PresentationFormat>Широкоэкранный</PresentationFormat>
  <Paragraphs>71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Грань</vt:lpstr>
      <vt:lpstr>Удивительный мир химии</vt:lpstr>
      <vt:lpstr>Презентация PowerPoint</vt:lpstr>
      <vt:lpstr>Презентация PowerPoint</vt:lpstr>
      <vt:lpstr>Презентация PowerPoint</vt:lpstr>
      <vt:lpstr>ХИМИЧЕСКИЕ АНАГРАММЫ - приём, состоящий в перестановке букв определённого слова, что в результате даёт новое слово.</vt:lpstr>
      <vt:lpstr>Презентация PowerPoint</vt:lpstr>
      <vt:lpstr>Презентация PowerPoint</vt:lpstr>
      <vt:lpstr>Отгадать вещество по описанию  </vt:lpstr>
      <vt:lpstr>Отгадать вещество по описанию</vt:lpstr>
      <vt:lpstr>Отгадать вещество по описанию </vt:lpstr>
      <vt:lpstr>Рефлексия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АНАГРАММЫ -литературный приём, состоящий в перестановке букв определённого слова, что в результате даёт новое слово.</dc:title>
  <dc:creator>79632551434</dc:creator>
  <cp:lastModifiedBy>79632551434</cp:lastModifiedBy>
  <cp:revision>54</cp:revision>
  <dcterms:created xsi:type="dcterms:W3CDTF">2022-11-02T11:24:59Z</dcterms:created>
  <dcterms:modified xsi:type="dcterms:W3CDTF">2022-12-16T12:39:25Z</dcterms:modified>
</cp:coreProperties>
</file>