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57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10" autoAdjust="0"/>
  </p:normalViewPr>
  <p:slideViewPr>
    <p:cSldViewPr>
      <p:cViewPr varScale="1">
        <p:scale>
          <a:sx n="93" d="100"/>
          <a:sy n="93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627C8-19CD-4F5B-A7C0-3CECD1BDB26A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0DEDF9F-E52D-40E4-8EDF-E5E966D02FB9}">
      <dgm:prSet phldrT="[Текст]"/>
      <dgm:spPr/>
      <dgm:t>
        <a:bodyPr/>
        <a:lstStyle/>
        <a:p>
          <a:r>
            <a:rPr lang="ru-RU" dirty="0" smtClean="0"/>
            <a:t>ФООП</a:t>
          </a:r>
          <a:endParaRPr lang="ru-RU" dirty="0"/>
        </a:p>
      </dgm:t>
    </dgm:pt>
    <dgm:pt modelId="{8F385286-B618-4541-92FF-883859A773EB}" type="parTrans" cxnId="{90A80586-E74D-4774-83B3-1BF4B339CB3F}">
      <dgm:prSet/>
      <dgm:spPr/>
      <dgm:t>
        <a:bodyPr/>
        <a:lstStyle/>
        <a:p>
          <a:endParaRPr lang="ru-RU"/>
        </a:p>
      </dgm:t>
    </dgm:pt>
    <dgm:pt modelId="{62EE6F87-A711-4414-B1D8-323BF1867CEF}" type="sibTrans" cxnId="{90A80586-E74D-4774-83B3-1BF4B339CB3F}">
      <dgm:prSet/>
      <dgm:spPr/>
      <dgm:t>
        <a:bodyPr/>
        <a:lstStyle/>
        <a:p>
          <a:endParaRPr lang="ru-RU"/>
        </a:p>
      </dgm:t>
    </dgm:pt>
    <dgm:pt modelId="{FCA43559-A7D9-4D84-81E0-5A1F90F2B33D}">
      <dgm:prSet phldrT="[Текст]"/>
      <dgm:spPr/>
      <dgm:t>
        <a:bodyPr/>
        <a:lstStyle/>
        <a:p>
          <a:r>
            <a:rPr lang="ru-RU" dirty="0" smtClean="0"/>
            <a:t>Федеральный учебный план</a:t>
          </a:r>
          <a:endParaRPr lang="ru-RU" dirty="0"/>
        </a:p>
      </dgm:t>
    </dgm:pt>
    <dgm:pt modelId="{C4996342-B2E9-4F2B-A103-00D50D4F8AF0}" type="parTrans" cxnId="{29BC4E44-6A9F-4DF0-90BF-E1C25E0ABA6D}">
      <dgm:prSet/>
      <dgm:spPr/>
      <dgm:t>
        <a:bodyPr/>
        <a:lstStyle/>
        <a:p>
          <a:endParaRPr lang="ru-RU"/>
        </a:p>
      </dgm:t>
    </dgm:pt>
    <dgm:pt modelId="{E1C8E965-1BF9-4D49-B8AE-085866BD3D11}" type="sibTrans" cxnId="{29BC4E44-6A9F-4DF0-90BF-E1C25E0ABA6D}">
      <dgm:prSet/>
      <dgm:spPr/>
      <dgm:t>
        <a:bodyPr/>
        <a:lstStyle/>
        <a:p>
          <a:endParaRPr lang="ru-RU"/>
        </a:p>
      </dgm:t>
    </dgm:pt>
    <dgm:pt modelId="{2A30C5C8-F4A8-44F3-97EC-6039F0599986}">
      <dgm:prSet phldrT="[Текст]"/>
      <dgm:spPr/>
      <dgm:t>
        <a:bodyPr/>
        <a:lstStyle/>
        <a:p>
          <a:r>
            <a:rPr lang="ru-RU" dirty="0" smtClean="0"/>
            <a:t>Федеральная рабочая программа воспитания</a:t>
          </a:r>
          <a:endParaRPr lang="ru-RU" dirty="0"/>
        </a:p>
      </dgm:t>
    </dgm:pt>
    <dgm:pt modelId="{1099122B-A15E-47E5-85DF-C368E9EDFDC5}" type="parTrans" cxnId="{B6B07EFC-6B3A-4C2D-8266-88221D087981}">
      <dgm:prSet/>
      <dgm:spPr/>
      <dgm:t>
        <a:bodyPr/>
        <a:lstStyle/>
        <a:p>
          <a:endParaRPr lang="ru-RU"/>
        </a:p>
      </dgm:t>
    </dgm:pt>
    <dgm:pt modelId="{7B656B25-A083-443D-B7E4-1AA7B129515B}" type="sibTrans" cxnId="{B6B07EFC-6B3A-4C2D-8266-88221D087981}">
      <dgm:prSet/>
      <dgm:spPr/>
      <dgm:t>
        <a:bodyPr/>
        <a:lstStyle/>
        <a:p>
          <a:endParaRPr lang="ru-RU"/>
        </a:p>
      </dgm:t>
    </dgm:pt>
    <dgm:pt modelId="{5A7472CE-B076-432E-9496-F72146FBE5C3}">
      <dgm:prSet phldrT="[Текст]"/>
      <dgm:spPr/>
      <dgm:t>
        <a:bodyPr/>
        <a:lstStyle/>
        <a:p>
          <a:r>
            <a:rPr lang="ru-RU" dirty="0" smtClean="0"/>
            <a:t>Федеральный календарный план воспитательной работы</a:t>
          </a:r>
          <a:endParaRPr lang="ru-RU" dirty="0"/>
        </a:p>
      </dgm:t>
    </dgm:pt>
    <dgm:pt modelId="{2B32C527-863A-42F4-AACB-99AFA27F8E7C}" type="parTrans" cxnId="{6620905A-CDFB-43FC-A448-A3D5B3F9DA79}">
      <dgm:prSet/>
      <dgm:spPr/>
      <dgm:t>
        <a:bodyPr/>
        <a:lstStyle/>
        <a:p>
          <a:endParaRPr lang="ru-RU"/>
        </a:p>
      </dgm:t>
    </dgm:pt>
    <dgm:pt modelId="{F17CA3A8-BF13-4018-B393-2B130F81AE9C}" type="sibTrans" cxnId="{6620905A-CDFB-43FC-A448-A3D5B3F9DA79}">
      <dgm:prSet/>
      <dgm:spPr/>
      <dgm:t>
        <a:bodyPr/>
        <a:lstStyle/>
        <a:p>
          <a:endParaRPr lang="ru-RU"/>
        </a:p>
      </dgm:t>
    </dgm:pt>
    <dgm:pt modelId="{175186F2-8E46-43D5-AA9A-0393CAE32846}">
      <dgm:prSet/>
      <dgm:spPr/>
      <dgm:t>
        <a:bodyPr/>
        <a:lstStyle/>
        <a:p>
          <a:r>
            <a:rPr lang="ru-RU" dirty="0" smtClean="0"/>
            <a:t>Федеральные рабочие программы</a:t>
          </a:r>
          <a:endParaRPr lang="ru-RU" dirty="0"/>
        </a:p>
      </dgm:t>
    </dgm:pt>
    <dgm:pt modelId="{17C11DD7-AE23-4522-A710-DAF44A721F8D}" type="parTrans" cxnId="{4BF0111B-EF2F-4604-9B4E-A3A5E177D8DF}">
      <dgm:prSet/>
      <dgm:spPr/>
      <dgm:t>
        <a:bodyPr/>
        <a:lstStyle/>
        <a:p>
          <a:endParaRPr lang="ru-RU"/>
        </a:p>
      </dgm:t>
    </dgm:pt>
    <dgm:pt modelId="{18525CE4-F946-443E-93FC-FFE688966219}" type="sibTrans" cxnId="{4BF0111B-EF2F-4604-9B4E-A3A5E177D8DF}">
      <dgm:prSet/>
      <dgm:spPr/>
      <dgm:t>
        <a:bodyPr/>
        <a:lstStyle/>
        <a:p>
          <a:endParaRPr lang="ru-RU"/>
        </a:p>
      </dgm:t>
    </dgm:pt>
    <dgm:pt modelId="{BDC3A1D4-768F-4FC7-9DB4-33E4743E613F}">
      <dgm:prSet/>
      <dgm:spPr/>
      <dgm:t>
        <a:bodyPr/>
        <a:lstStyle/>
        <a:p>
          <a:r>
            <a:rPr lang="ru-RU" dirty="0" smtClean="0"/>
            <a:t>Федеральный календарный учебный график</a:t>
          </a:r>
          <a:endParaRPr lang="ru-RU" dirty="0"/>
        </a:p>
      </dgm:t>
    </dgm:pt>
    <dgm:pt modelId="{90F3FC7B-B851-47E4-9373-622B057DB1AD}" type="parTrans" cxnId="{5182C739-4024-43AF-B383-500AF9FA7260}">
      <dgm:prSet/>
      <dgm:spPr/>
      <dgm:t>
        <a:bodyPr/>
        <a:lstStyle/>
        <a:p>
          <a:endParaRPr lang="ru-RU"/>
        </a:p>
      </dgm:t>
    </dgm:pt>
    <dgm:pt modelId="{65005A20-C0D1-4582-895B-17CE0081B0B2}" type="sibTrans" cxnId="{5182C739-4024-43AF-B383-500AF9FA7260}">
      <dgm:prSet/>
      <dgm:spPr/>
      <dgm:t>
        <a:bodyPr/>
        <a:lstStyle/>
        <a:p>
          <a:endParaRPr lang="ru-RU"/>
        </a:p>
      </dgm:t>
    </dgm:pt>
    <dgm:pt modelId="{7E3C2ED4-727A-4360-9776-0CFF1AEF57A3}" type="pres">
      <dgm:prSet presAssocID="{BAD627C8-19CD-4F5B-A7C0-3CECD1BDB2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ACBF5C-CD34-40A4-AF50-5F391C424641}" type="pres">
      <dgm:prSet presAssocID="{70DEDF9F-E52D-40E4-8EDF-E5E966D02FB9}" presName="hierRoot1" presStyleCnt="0">
        <dgm:presLayoutVars>
          <dgm:hierBranch val="init"/>
        </dgm:presLayoutVars>
      </dgm:prSet>
      <dgm:spPr/>
    </dgm:pt>
    <dgm:pt modelId="{2731EAFC-3A81-4F0F-B00E-65E7B368D49A}" type="pres">
      <dgm:prSet presAssocID="{70DEDF9F-E52D-40E4-8EDF-E5E966D02FB9}" presName="rootComposite1" presStyleCnt="0"/>
      <dgm:spPr/>
    </dgm:pt>
    <dgm:pt modelId="{396E9D44-63C3-4D70-B51E-A9AEF4E4283C}" type="pres">
      <dgm:prSet presAssocID="{70DEDF9F-E52D-40E4-8EDF-E5E966D02FB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DB6CBC-3E7F-4DA9-AF91-70939DBBE282}" type="pres">
      <dgm:prSet presAssocID="{70DEDF9F-E52D-40E4-8EDF-E5E966D02FB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71B8F98-2892-4F41-B9DC-867FD4BE596A}" type="pres">
      <dgm:prSet presAssocID="{70DEDF9F-E52D-40E4-8EDF-E5E966D02FB9}" presName="hierChild2" presStyleCnt="0"/>
      <dgm:spPr/>
    </dgm:pt>
    <dgm:pt modelId="{328A3FE6-0F70-4D15-A836-EFC6EE747691}" type="pres">
      <dgm:prSet presAssocID="{C4996342-B2E9-4F2B-A103-00D50D4F8AF0}" presName="Name37" presStyleLbl="parChTrans1D2" presStyleIdx="0" presStyleCnt="5"/>
      <dgm:spPr/>
      <dgm:t>
        <a:bodyPr/>
        <a:lstStyle/>
        <a:p>
          <a:endParaRPr lang="ru-RU"/>
        </a:p>
      </dgm:t>
    </dgm:pt>
    <dgm:pt modelId="{33C63D8C-92F8-49E3-AAED-69D0DBD084DA}" type="pres">
      <dgm:prSet presAssocID="{FCA43559-A7D9-4D84-81E0-5A1F90F2B33D}" presName="hierRoot2" presStyleCnt="0">
        <dgm:presLayoutVars>
          <dgm:hierBranch val="init"/>
        </dgm:presLayoutVars>
      </dgm:prSet>
      <dgm:spPr/>
    </dgm:pt>
    <dgm:pt modelId="{21AEE997-1770-4E9A-8C3F-47A5EC4A431B}" type="pres">
      <dgm:prSet presAssocID="{FCA43559-A7D9-4D84-81E0-5A1F90F2B33D}" presName="rootComposite" presStyleCnt="0"/>
      <dgm:spPr/>
    </dgm:pt>
    <dgm:pt modelId="{FC2900E6-C66C-4E5F-9A2A-1A287E679538}" type="pres">
      <dgm:prSet presAssocID="{FCA43559-A7D9-4D84-81E0-5A1F90F2B33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A7AA00-DF57-43EB-BCF4-6B72855BA672}" type="pres">
      <dgm:prSet presAssocID="{FCA43559-A7D9-4D84-81E0-5A1F90F2B33D}" presName="rootConnector" presStyleLbl="node2" presStyleIdx="0" presStyleCnt="5"/>
      <dgm:spPr/>
      <dgm:t>
        <a:bodyPr/>
        <a:lstStyle/>
        <a:p>
          <a:endParaRPr lang="ru-RU"/>
        </a:p>
      </dgm:t>
    </dgm:pt>
    <dgm:pt modelId="{89B30A79-BF52-4023-A6EB-E4DFBFDF445A}" type="pres">
      <dgm:prSet presAssocID="{FCA43559-A7D9-4D84-81E0-5A1F90F2B33D}" presName="hierChild4" presStyleCnt="0"/>
      <dgm:spPr/>
    </dgm:pt>
    <dgm:pt modelId="{274F28A5-5128-48DD-84D7-58B135B37510}" type="pres">
      <dgm:prSet presAssocID="{FCA43559-A7D9-4D84-81E0-5A1F90F2B33D}" presName="hierChild5" presStyleCnt="0"/>
      <dgm:spPr/>
    </dgm:pt>
    <dgm:pt modelId="{31E2240C-10F2-430A-BE4B-8CA2E0ECB7FC}" type="pres">
      <dgm:prSet presAssocID="{90F3FC7B-B851-47E4-9373-622B057DB1AD}" presName="Name37" presStyleLbl="parChTrans1D2" presStyleIdx="1" presStyleCnt="5"/>
      <dgm:spPr/>
      <dgm:t>
        <a:bodyPr/>
        <a:lstStyle/>
        <a:p>
          <a:endParaRPr lang="ru-RU"/>
        </a:p>
      </dgm:t>
    </dgm:pt>
    <dgm:pt modelId="{C0F2C4D1-53BA-4841-8EDD-9000582CAFAE}" type="pres">
      <dgm:prSet presAssocID="{BDC3A1D4-768F-4FC7-9DB4-33E4743E613F}" presName="hierRoot2" presStyleCnt="0">
        <dgm:presLayoutVars>
          <dgm:hierBranch val="init"/>
        </dgm:presLayoutVars>
      </dgm:prSet>
      <dgm:spPr/>
    </dgm:pt>
    <dgm:pt modelId="{8504B4A9-2254-415D-AB2C-0CAECD54B085}" type="pres">
      <dgm:prSet presAssocID="{BDC3A1D4-768F-4FC7-9DB4-33E4743E613F}" presName="rootComposite" presStyleCnt="0"/>
      <dgm:spPr/>
    </dgm:pt>
    <dgm:pt modelId="{1B6313E1-688D-4F39-AD59-3C012E27D801}" type="pres">
      <dgm:prSet presAssocID="{BDC3A1D4-768F-4FC7-9DB4-33E4743E613F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C51C21-0874-4EAA-8F4A-40D333EEE49F}" type="pres">
      <dgm:prSet presAssocID="{BDC3A1D4-768F-4FC7-9DB4-33E4743E613F}" presName="rootConnector" presStyleLbl="node2" presStyleIdx="1" presStyleCnt="5"/>
      <dgm:spPr/>
      <dgm:t>
        <a:bodyPr/>
        <a:lstStyle/>
        <a:p>
          <a:endParaRPr lang="ru-RU"/>
        </a:p>
      </dgm:t>
    </dgm:pt>
    <dgm:pt modelId="{6D24AFF7-CBB8-4F65-A0CF-E7EE53B4E2B3}" type="pres">
      <dgm:prSet presAssocID="{BDC3A1D4-768F-4FC7-9DB4-33E4743E613F}" presName="hierChild4" presStyleCnt="0"/>
      <dgm:spPr/>
    </dgm:pt>
    <dgm:pt modelId="{1200ECB5-59C3-4224-9E85-D2A0CC1DE0D3}" type="pres">
      <dgm:prSet presAssocID="{BDC3A1D4-768F-4FC7-9DB4-33E4743E613F}" presName="hierChild5" presStyleCnt="0"/>
      <dgm:spPr/>
    </dgm:pt>
    <dgm:pt modelId="{47CAD6D3-84BD-4098-8B06-21E5F9010C40}" type="pres">
      <dgm:prSet presAssocID="{17C11DD7-AE23-4522-A710-DAF44A721F8D}" presName="Name37" presStyleLbl="parChTrans1D2" presStyleIdx="2" presStyleCnt="5"/>
      <dgm:spPr/>
      <dgm:t>
        <a:bodyPr/>
        <a:lstStyle/>
        <a:p>
          <a:endParaRPr lang="ru-RU"/>
        </a:p>
      </dgm:t>
    </dgm:pt>
    <dgm:pt modelId="{70A46DFA-85CB-41B4-8CB9-E2FB6BF393F5}" type="pres">
      <dgm:prSet presAssocID="{175186F2-8E46-43D5-AA9A-0393CAE32846}" presName="hierRoot2" presStyleCnt="0">
        <dgm:presLayoutVars>
          <dgm:hierBranch val="init"/>
        </dgm:presLayoutVars>
      </dgm:prSet>
      <dgm:spPr/>
    </dgm:pt>
    <dgm:pt modelId="{11C07231-275A-4267-9B08-E6BB85716555}" type="pres">
      <dgm:prSet presAssocID="{175186F2-8E46-43D5-AA9A-0393CAE32846}" presName="rootComposite" presStyleCnt="0"/>
      <dgm:spPr/>
    </dgm:pt>
    <dgm:pt modelId="{8C4C2E68-BBEB-4FB9-BC4D-EE4876801B1C}" type="pres">
      <dgm:prSet presAssocID="{175186F2-8E46-43D5-AA9A-0393CAE32846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E58F03-4FD2-47F1-84FD-B88B40B622F7}" type="pres">
      <dgm:prSet presAssocID="{175186F2-8E46-43D5-AA9A-0393CAE32846}" presName="rootConnector" presStyleLbl="node2" presStyleIdx="2" presStyleCnt="5"/>
      <dgm:spPr/>
      <dgm:t>
        <a:bodyPr/>
        <a:lstStyle/>
        <a:p>
          <a:endParaRPr lang="ru-RU"/>
        </a:p>
      </dgm:t>
    </dgm:pt>
    <dgm:pt modelId="{0A46BA75-E554-4D14-A1AC-A8CE2A8D7C2B}" type="pres">
      <dgm:prSet presAssocID="{175186F2-8E46-43D5-AA9A-0393CAE32846}" presName="hierChild4" presStyleCnt="0"/>
      <dgm:spPr/>
    </dgm:pt>
    <dgm:pt modelId="{96FC8A1F-4384-423D-86EF-EFB1969DC3CE}" type="pres">
      <dgm:prSet presAssocID="{175186F2-8E46-43D5-AA9A-0393CAE32846}" presName="hierChild5" presStyleCnt="0"/>
      <dgm:spPr/>
    </dgm:pt>
    <dgm:pt modelId="{FBA91944-3ADA-4E13-B2C3-9B24E0D7999F}" type="pres">
      <dgm:prSet presAssocID="{1099122B-A15E-47E5-85DF-C368E9EDFDC5}" presName="Name37" presStyleLbl="parChTrans1D2" presStyleIdx="3" presStyleCnt="5"/>
      <dgm:spPr/>
      <dgm:t>
        <a:bodyPr/>
        <a:lstStyle/>
        <a:p>
          <a:endParaRPr lang="ru-RU"/>
        </a:p>
      </dgm:t>
    </dgm:pt>
    <dgm:pt modelId="{D6B13E19-734B-4527-9582-71D989C121EC}" type="pres">
      <dgm:prSet presAssocID="{2A30C5C8-F4A8-44F3-97EC-6039F0599986}" presName="hierRoot2" presStyleCnt="0">
        <dgm:presLayoutVars>
          <dgm:hierBranch val="init"/>
        </dgm:presLayoutVars>
      </dgm:prSet>
      <dgm:spPr/>
    </dgm:pt>
    <dgm:pt modelId="{F1B58387-5857-489F-B1F9-ED73072284A9}" type="pres">
      <dgm:prSet presAssocID="{2A30C5C8-F4A8-44F3-97EC-6039F0599986}" presName="rootComposite" presStyleCnt="0"/>
      <dgm:spPr/>
    </dgm:pt>
    <dgm:pt modelId="{3599BB5A-2086-49A4-8972-E7C5A26ED880}" type="pres">
      <dgm:prSet presAssocID="{2A30C5C8-F4A8-44F3-97EC-6039F059998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0DE843-1537-4FFF-BABB-CA537553B73C}" type="pres">
      <dgm:prSet presAssocID="{2A30C5C8-F4A8-44F3-97EC-6039F0599986}" presName="rootConnector" presStyleLbl="node2" presStyleIdx="3" presStyleCnt="5"/>
      <dgm:spPr/>
      <dgm:t>
        <a:bodyPr/>
        <a:lstStyle/>
        <a:p>
          <a:endParaRPr lang="ru-RU"/>
        </a:p>
      </dgm:t>
    </dgm:pt>
    <dgm:pt modelId="{CE780370-24B2-4190-99D0-16667BDA47F2}" type="pres">
      <dgm:prSet presAssocID="{2A30C5C8-F4A8-44F3-97EC-6039F0599986}" presName="hierChild4" presStyleCnt="0"/>
      <dgm:spPr/>
    </dgm:pt>
    <dgm:pt modelId="{51592335-C8CC-4F1D-ADDE-6AD9CA26F93A}" type="pres">
      <dgm:prSet presAssocID="{2A30C5C8-F4A8-44F3-97EC-6039F0599986}" presName="hierChild5" presStyleCnt="0"/>
      <dgm:spPr/>
    </dgm:pt>
    <dgm:pt modelId="{60C0A744-3EF7-4840-9626-05B0ECA1D011}" type="pres">
      <dgm:prSet presAssocID="{2B32C527-863A-42F4-AACB-99AFA27F8E7C}" presName="Name37" presStyleLbl="parChTrans1D2" presStyleIdx="4" presStyleCnt="5"/>
      <dgm:spPr/>
      <dgm:t>
        <a:bodyPr/>
        <a:lstStyle/>
        <a:p>
          <a:endParaRPr lang="ru-RU"/>
        </a:p>
      </dgm:t>
    </dgm:pt>
    <dgm:pt modelId="{2A88DD1B-5472-4F7B-AAFF-28B32B37A586}" type="pres">
      <dgm:prSet presAssocID="{5A7472CE-B076-432E-9496-F72146FBE5C3}" presName="hierRoot2" presStyleCnt="0">
        <dgm:presLayoutVars>
          <dgm:hierBranch val="init"/>
        </dgm:presLayoutVars>
      </dgm:prSet>
      <dgm:spPr/>
    </dgm:pt>
    <dgm:pt modelId="{89EC6367-ECA3-4990-9679-7BCDCA71A9C7}" type="pres">
      <dgm:prSet presAssocID="{5A7472CE-B076-432E-9496-F72146FBE5C3}" presName="rootComposite" presStyleCnt="0"/>
      <dgm:spPr/>
    </dgm:pt>
    <dgm:pt modelId="{8E606468-B1B8-44DE-AA3C-72A7D6FE3759}" type="pres">
      <dgm:prSet presAssocID="{5A7472CE-B076-432E-9496-F72146FBE5C3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1F3A57-5212-4C0C-8024-98316410DC51}" type="pres">
      <dgm:prSet presAssocID="{5A7472CE-B076-432E-9496-F72146FBE5C3}" presName="rootConnector" presStyleLbl="node2" presStyleIdx="4" presStyleCnt="5"/>
      <dgm:spPr/>
      <dgm:t>
        <a:bodyPr/>
        <a:lstStyle/>
        <a:p>
          <a:endParaRPr lang="ru-RU"/>
        </a:p>
      </dgm:t>
    </dgm:pt>
    <dgm:pt modelId="{088A0B8D-CB5E-4179-9C81-E868ECC8315D}" type="pres">
      <dgm:prSet presAssocID="{5A7472CE-B076-432E-9496-F72146FBE5C3}" presName="hierChild4" presStyleCnt="0"/>
      <dgm:spPr/>
    </dgm:pt>
    <dgm:pt modelId="{E00C0FF5-C45C-4AC4-82E3-CFA06F019E2D}" type="pres">
      <dgm:prSet presAssocID="{5A7472CE-B076-432E-9496-F72146FBE5C3}" presName="hierChild5" presStyleCnt="0"/>
      <dgm:spPr/>
    </dgm:pt>
    <dgm:pt modelId="{35478BA9-266F-4ED3-AE85-B4819E905D39}" type="pres">
      <dgm:prSet presAssocID="{70DEDF9F-E52D-40E4-8EDF-E5E966D02FB9}" presName="hierChild3" presStyleCnt="0"/>
      <dgm:spPr/>
    </dgm:pt>
  </dgm:ptLst>
  <dgm:cxnLst>
    <dgm:cxn modelId="{4792FFAF-565B-474E-940D-CF7CBE33B912}" type="presOf" srcId="{2B32C527-863A-42F4-AACB-99AFA27F8E7C}" destId="{60C0A744-3EF7-4840-9626-05B0ECA1D011}" srcOrd="0" destOrd="0" presId="urn:microsoft.com/office/officeart/2005/8/layout/orgChart1"/>
    <dgm:cxn modelId="{4BF0111B-EF2F-4604-9B4E-A3A5E177D8DF}" srcId="{70DEDF9F-E52D-40E4-8EDF-E5E966D02FB9}" destId="{175186F2-8E46-43D5-AA9A-0393CAE32846}" srcOrd="2" destOrd="0" parTransId="{17C11DD7-AE23-4522-A710-DAF44A721F8D}" sibTransId="{18525CE4-F946-443E-93FC-FFE688966219}"/>
    <dgm:cxn modelId="{7793EAD4-9850-4D25-A7AE-A8C2D0703A71}" type="presOf" srcId="{1099122B-A15E-47E5-85DF-C368E9EDFDC5}" destId="{FBA91944-3ADA-4E13-B2C3-9B24E0D7999F}" srcOrd="0" destOrd="0" presId="urn:microsoft.com/office/officeart/2005/8/layout/orgChart1"/>
    <dgm:cxn modelId="{6620905A-CDFB-43FC-A448-A3D5B3F9DA79}" srcId="{70DEDF9F-E52D-40E4-8EDF-E5E966D02FB9}" destId="{5A7472CE-B076-432E-9496-F72146FBE5C3}" srcOrd="4" destOrd="0" parTransId="{2B32C527-863A-42F4-AACB-99AFA27F8E7C}" sibTransId="{F17CA3A8-BF13-4018-B393-2B130F81AE9C}"/>
    <dgm:cxn modelId="{6FEF1728-F1ED-4B3B-B528-06E47E6C0F13}" type="presOf" srcId="{17C11DD7-AE23-4522-A710-DAF44A721F8D}" destId="{47CAD6D3-84BD-4098-8B06-21E5F9010C40}" srcOrd="0" destOrd="0" presId="urn:microsoft.com/office/officeart/2005/8/layout/orgChart1"/>
    <dgm:cxn modelId="{1B667592-D1A3-4AA9-B613-A7161790B9B9}" type="presOf" srcId="{BDC3A1D4-768F-4FC7-9DB4-33E4743E613F}" destId="{8DC51C21-0874-4EAA-8F4A-40D333EEE49F}" srcOrd="1" destOrd="0" presId="urn:microsoft.com/office/officeart/2005/8/layout/orgChart1"/>
    <dgm:cxn modelId="{A599AF4F-45BE-44B3-A213-628F16250F07}" type="presOf" srcId="{2A30C5C8-F4A8-44F3-97EC-6039F0599986}" destId="{3599BB5A-2086-49A4-8972-E7C5A26ED880}" srcOrd="0" destOrd="0" presId="urn:microsoft.com/office/officeart/2005/8/layout/orgChart1"/>
    <dgm:cxn modelId="{BFBBFF47-922E-401B-996E-ECF9B602A353}" type="presOf" srcId="{70DEDF9F-E52D-40E4-8EDF-E5E966D02FB9}" destId="{C1DB6CBC-3E7F-4DA9-AF91-70939DBBE282}" srcOrd="1" destOrd="0" presId="urn:microsoft.com/office/officeart/2005/8/layout/orgChart1"/>
    <dgm:cxn modelId="{998E3E83-72C3-461A-8944-BF89FF7064A6}" type="presOf" srcId="{C4996342-B2E9-4F2B-A103-00D50D4F8AF0}" destId="{328A3FE6-0F70-4D15-A836-EFC6EE747691}" srcOrd="0" destOrd="0" presId="urn:microsoft.com/office/officeart/2005/8/layout/orgChart1"/>
    <dgm:cxn modelId="{DE4E0A31-74B7-4456-A0D1-1206AC56CBCF}" type="presOf" srcId="{70DEDF9F-E52D-40E4-8EDF-E5E966D02FB9}" destId="{396E9D44-63C3-4D70-B51E-A9AEF4E4283C}" srcOrd="0" destOrd="0" presId="urn:microsoft.com/office/officeart/2005/8/layout/orgChart1"/>
    <dgm:cxn modelId="{33A29EE4-EBFC-4D35-8A59-8A0A83383764}" type="presOf" srcId="{BDC3A1D4-768F-4FC7-9DB4-33E4743E613F}" destId="{1B6313E1-688D-4F39-AD59-3C012E27D801}" srcOrd="0" destOrd="0" presId="urn:microsoft.com/office/officeart/2005/8/layout/orgChart1"/>
    <dgm:cxn modelId="{AE7A05DB-7381-4183-AA3A-E4D54B0D8967}" type="presOf" srcId="{5A7472CE-B076-432E-9496-F72146FBE5C3}" destId="{CE1F3A57-5212-4C0C-8024-98316410DC51}" srcOrd="1" destOrd="0" presId="urn:microsoft.com/office/officeart/2005/8/layout/orgChart1"/>
    <dgm:cxn modelId="{460718F2-64BC-4FB6-97BB-2D08645649A2}" type="presOf" srcId="{175186F2-8E46-43D5-AA9A-0393CAE32846}" destId="{8C4C2E68-BBEB-4FB9-BC4D-EE4876801B1C}" srcOrd="0" destOrd="0" presId="urn:microsoft.com/office/officeart/2005/8/layout/orgChart1"/>
    <dgm:cxn modelId="{D86C96BD-58A0-4225-AFD0-906C6E748A8E}" type="presOf" srcId="{BAD627C8-19CD-4F5B-A7C0-3CECD1BDB26A}" destId="{7E3C2ED4-727A-4360-9776-0CFF1AEF57A3}" srcOrd="0" destOrd="0" presId="urn:microsoft.com/office/officeart/2005/8/layout/orgChart1"/>
    <dgm:cxn modelId="{48379362-D635-4E14-A0AC-2E20F55C5549}" type="presOf" srcId="{90F3FC7B-B851-47E4-9373-622B057DB1AD}" destId="{31E2240C-10F2-430A-BE4B-8CA2E0ECB7FC}" srcOrd="0" destOrd="0" presId="urn:microsoft.com/office/officeart/2005/8/layout/orgChart1"/>
    <dgm:cxn modelId="{840523A7-464F-4B53-832F-24007003E672}" type="presOf" srcId="{FCA43559-A7D9-4D84-81E0-5A1F90F2B33D}" destId="{FC2900E6-C66C-4E5F-9A2A-1A287E679538}" srcOrd="0" destOrd="0" presId="urn:microsoft.com/office/officeart/2005/8/layout/orgChart1"/>
    <dgm:cxn modelId="{B56E24A5-111D-4DA1-ACEB-11BD00801976}" type="presOf" srcId="{5A7472CE-B076-432E-9496-F72146FBE5C3}" destId="{8E606468-B1B8-44DE-AA3C-72A7D6FE3759}" srcOrd="0" destOrd="0" presId="urn:microsoft.com/office/officeart/2005/8/layout/orgChart1"/>
    <dgm:cxn modelId="{29BC4E44-6A9F-4DF0-90BF-E1C25E0ABA6D}" srcId="{70DEDF9F-E52D-40E4-8EDF-E5E966D02FB9}" destId="{FCA43559-A7D9-4D84-81E0-5A1F90F2B33D}" srcOrd="0" destOrd="0" parTransId="{C4996342-B2E9-4F2B-A103-00D50D4F8AF0}" sibTransId="{E1C8E965-1BF9-4D49-B8AE-085866BD3D11}"/>
    <dgm:cxn modelId="{90A80586-E74D-4774-83B3-1BF4B339CB3F}" srcId="{BAD627C8-19CD-4F5B-A7C0-3CECD1BDB26A}" destId="{70DEDF9F-E52D-40E4-8EDF-E5E966D02FB9}" srcOrd="0" destOrd="0" parTransId="{8F385286-B618-4541-92FF-883859A773EB}" sibTransId="{62EE6F87-A711-4414-B1D8-323BF1867CEF}"/>
    <dgm:cxn modelId="{635D0A88-7B46-472E-9DD0-39AE7AAEF925}" type="presOf" srcId="{FCA43559-A7D9-4D84-81E0-5A1F90F2B33D}" destId="{F7A7AA00-DF57-43EB-BCF4-6B72855BA672}" srcOrd="1" destOrd="0" presId="urn:microsoft.com/office/officeart/2005/8/layout/orgChart1"/>
    <dgm:cxn modelId="{D4AE97CE-2033-4A41-8B95-DF4393A6BBF2}" type="presOf" srcId="{2A30C5C8-F4A8-44F3-97EC-6039F0599986}" destId="{350DE843-1537-4FFF-BABB-CA537553B73C}" srcOrd="1" destOrd="0" presId="urn:microsoft.com/office/officeart/2005/8/layout/orgChart1"/>
    <dgm:cxn modelId="{89D368DD-C35D-44F5-AAD1-6A7B00A56748}" type="presOf" srcId="{175186F2-8E46-43D5-AA9A-0393CAE32846}" destId="{3AE58F03-4FD2-47F1-84FD-B88B40B622F7}" srcOrd="1" destOrd="0" presId="urn:microsoft.com/office/officeart/2005/8/layout/orgChart1"/>
    <dgm:cxn modelId="{B6B07EFC-6B3A-4C2D-8266-88221D087981}" srcId="{70DEDF9F-E52D-40E4-8EDF-E5E966D02FB9}" destId="{2A30C5C8-F4A8-44F3-97EC-6039F0599986}" srcOrd="3" destOrd="0" parTransId="{1099122B-A15E-47E5-85DF-C368E9EDFDC5}" sibTransId="{7B656B25-A083-443D-B7E4-1AA7B129515B}"/>
    <dgm:cxn modelId="{5182C739-4024-43AF-B383-500AF9FA7260}" srcId="{70DEDF9F-E52D-40E4-8EDF-E5E966D02FB9}" destId="{BDC3A1D4-768F-4FC7-9DB4-33E4743E613F}" srcOrd="1" destOrd="0" parTransId="{90F3FC7B-B851-47E4-9373-622B057DB1AD}" sibTransId="{65005A20-C0D1-4582-895B-17CE0081B0B2}"/>
    <dgm:cxn modelId="{A2A9F42F-26E5-479D-9083-CEE623BE25F8}" type="presParOf" srcId="{7E3C2ED4-727A-4360-9776-0CFF1AEF57A3}" destId="{B0ACBF5C-CD34-40A4-AF50-5F391C424641}" srcOrd="0" destOrd="0" presId="urn:microsoft.com/office/officeart/2005/8/layout/orgChart1"/>
    <dgm:cxn modelId="{A6591493-05D9-4B61-8BE3-4E2EE9FBD911}" type="presParOf" srcId="{B0ACBF5C-CD34-40A4-AF50-5F391C424641}" destId="{2731EAFC-3A81-4F0F-B00E-65E7B368D49A}" srcOrd="0" destOrd="0" presId="urn:microsoft.com/office/officeart/2005/8/layout/orgChart1"/>
    <dgm:cxn modelId="{216D03EF-C1E9-4E37-9BDF-27B82FEA500C}" type="presParOf" srcId="{2731EAFC-3A81-4F0F-B00E-65E7B368D49A}" destId="{396E9D44-63C3-4D70-B51E-A9AEF4E4283C}" srcOrd="0" destOrd="0" presId="urn:microsoft.com/office/officeart/2005/8/layout/orgChart1"/>
    <dgm:cxn modelId="{1B3D42FB-D413-4D23-B50B-9B69835912FB}" type="presParOf" srcId="{2731EAFC-3A81-4F0F-B00E-65E7B368D49A}" destId="{C1DB6CBC-3E7F-4DA9-AF91-70939DBBE282}" srcOrd="1" destOrd="0" presId="urn:microsoft.com/office/officeart/2005/8/layout/orgChart1"/>
    <dgm:cxn modelId="{05C3C61A-FB1A-4D8A-85F5-C7769B190DC8}" type="presParOf" srcId="{B0ACBF5C-CD34-40A4-AF50-5F391C424641}" destId="{771B8F98-2892-4F41-B9DC-867FD4BE596A}" srcOrd="1" destOrd="0" presId="urn:microsoft.com/office/officeart/2005/8/layout/orgChart1"/>
    <dgm:cxn modelId="{F090DBE3-3DD0-458D-ADFB-61859634EF9D}" type="presParOf" srcId="{771B8F98-2892-4F41-B9DC-867FD4BE596A}" destId="{328A3FE6-0F70-4D15-A836-EFC6EE747691}" srcOrd="0" destOrd="0" presId="urn:microsoft.com/office/officeart/2005/8/layout/orgChart1"/>
    <dgm:cxn modelId="{76BD78ED-8D39-48C5-B033-77DE32771E20}" type="presParOf" srcId="{771B8F98-2892-4F41-B9DC-867FD4BE596A}" destId="{33C63D8C-92F8-49E3-AAED-69D0DBD084DA}" srcOrd="1" destOrd="0" presId="urn:microsoft.com/office/officeart/2005/8/layout/orgChart1"/>
    <dgm:cxn modelId="{B208DEF8-5600-44CC-A3DD-E55AED9B0884}" type="presParOf" srcId="{33C63D8C-92F8-49E3-AAED-69D0DBD084DA}" destId="{21AEE997-1770-4E9A-8C3F-47A5EC4A431B}" srcOrd="0" destOrd="0" presId="urn:microsoft.com/office/officeart/2005/8/layout/orgChart1"/>
    <dgm:cxn modelId="{3D128BC5-08A6-4D8A-88D9-BEF6F9E3E685}" type="presParOf" srcId="{21AEE997-1770-4E9A-8C3F-47A5EC4A431B}" destId="{FC2900E6-C66C-4E5F-9A2A-1A287E679538}" srcOrd="0" destOrd="0" presId="urn:microsoft.com/office/officeart/2005/8/layout/orgChart1"/>
    <dgm:cxn modelId="{03D0721F-56FF-474E-81FA-D209CA728831}" type="presParOf" srcId="{21AEE997-1770-4E9A-8C3F-47A5EC4A431B}" destId="{F7A7AA00-DF57-43EB-BCF4-6B72855BA672}" srcOrd="1" destOrd="0" presId="urn:microsoft.com/office/officeart/2005/8/layout/orgChart1"/>
    <dgm:cxn modelId="{64326A79-3F91-43DA-9BA2-7646B3EDD054}" type="presParOf" srcId="{33C63D8C-92F8-49E3-AAED-69D0DBD084DA}" destId="{89B30A79-BF52-4023-A6EB-E4DFBFDF445A}" srcOrd="1" destOrd="0" presId="urn:microsoft.com/office/officeart/2005/8/layout/orgChart1"/>
    <dgm:cxn modelId="{3361B6F4-8271-45CD-AAAB-7E766923EE9B}" type="presParOf" srcId="{33C63D8C-92F8-49E3-AAED-69D0DBD084DA}" destId="{274F28A5-5128-48DD-84D7-58B135B37510}" srcOrd="2" destOrd="0" presId="urn:microsoft.com/office/officeart/2005/8/layout/orgChart1"/>
    <dgm:cxn modelId="{9E3050E9-F412-49DE-8C80-DEC6F7FED5AB}" type="presParOf" srcId="{771B8F98-2892-4F41-B9DC-867FD4BE596A}" destId="{31E2240C-10F2-430A-BE4B-8CA2E0ECB7FC}" srcOrd="2" destOrd="0" presId="urn:microsoft.com/office/officeart/2005/8/layout/orgChart1"/>
    <dgm:cxn modelId="{497F3FE0-A437-4AB0-BF60-AB051920654D}" type="presParOf" srcId="{771B8F98-2892-4F41-B9DC-867FD4BE596A}" destId="{C0F2C4D1-53BA-4841-8EDD-9000582CAFAE}" srcOrd="3" destOrd="0" presId="urn:microsoft.com/office/officeart/2005/8/layout/orgChart1"/>
    <dgm:cxn modelId="{8F961254-ECD9-4618-9E99-6C54026C4FB4}" type="presParOf" srcId="{C0F2C4D1-53BA-4841-8EDD-9000582CAFAE}" destId="{8504B4A9-2254-415D-AB2C-0CAECD54B085}" srcOrd="0" destOrd="0" presId="urn:microsoft.com/office/officeart/2005/8/layout/orgChart1"/>
    <dgm:cxn modelId="{31AE6819-E3CB-4E81-99CE-0345F122EF7E}" type="presParOf" srcId="{8504B4A9-2254-415D-AB2C-0CAECD54B085}" destId="{1B6313E1-688D-4F39-AD59-3C012E27D801}" srcOrd="0" destOrd="0" presId="urn:microsoft.com/office/officeart/2005/8/layout/orgChart1"/>
    <dgm:cxn modelId="{EF7F5F95-5818-42F9-A6F2-EC860FB0A4E2}" type="presParOf" srcId="{8504B4A9-2254-415D-AB2C-0CAECD54B085}" destId="{8DC51C21-0874-4EAA-8F4A-40D333EEE49F}" srcOrd="1" destOrd="0" presId="urn:microsoft.com/office/officeart/2005/8/layout/orgChart1"/>
    <dgm:cxn modelId="{4E53EEBB-5DAE-4C1C-A789-2170F7282E34}" type="presParOf" srcId="{C0F2C4D1-53BA-4841-8EDD-9000582CAFAE}" destId="{6D24AFF7-CBB8-4F65-A0CF-E7EE53B4E2B3}" srcOrd="1" destOrd="0" presId="urn:microsoft.com/office/officeart/2005/8/layout/orgChart1"/>
    <dgm:cxn modelId="{6D8067D5-FF21-4660-B630-CF2812E68649}" type="presParOf" srcId="{C0F2C4D1-53BA-4841-8EDD-9000582CAFAE}" destId="{1200ECB5-59C3-4224-9E85-D2A0CC1DE0D3}" srcOrd="2" destOrd="0" presId="urn:microsoft.com/office/officeart/2005/8/layout/orgChart1"/>
    <dgm:cxn modelId="{ABBAA5FF-88C0-4654-83F3-ECABAFF44854}" type="presParOf" srcId="{771B8F98-2892-4F41-B9DC-867FD4BE596A}" destId="{47CAD6D3-84BD-4098-8B06-21E5F9010C40}" srcOrd="4" destOrd="0" presId="urn:microsoft.com/office/officeart/2005/8/layout/orgChart1"/>
    <dgm:cxn modelId="{1BBC19DA-18D6-420D-8AFC-4DF87C81DCBA}" type="presParOf" srcId="{771B8F98-2892-4F41-B9DC-867FD4BE596A}" destId="{70A46DFA-85CB-41B4-8CB9-E2FB6BF393F5}" srcOrd="5" destOrd="0" presId="urn:microsoft.com/office/officeart/2005/8/layout/orgChart1"/>
    <dgm:cxn modelId="{9A6C3919-3E25-4048-9F8C-8F61E05AD405}" type="presParOf" srcId="{70A46DFA-85CB-41B4-8CB9-E2FB6BF393F5}" destId="{11C07231-275A-4267-9B08-E6BB85716555}" srcOrd="0" destOrd="0" presId="urn:microsoft.com/office/officeart/2005/8/layout/orgChart1"/>
    <dgm:cxn modelId="{EA8B7847-E8A3-480D-802F-667722B5DFD9}" type="presParOf" srcId="{11C07231-275A-4267-9B08-E6BB85716555}" destId="{8C4C2E68-BBEB-4FB9-BC4D-EE4876801B1C}" srcOrd="0" destOrd="0" presId="urn:microsoft.com/office/officeart/2005/8/layout/orgChart1"/>
    <dgm:cxn modelId="{F0856899-7856-45E6-9B3A-BD8F54620AA5}" type="presParOf" srcId="{11C07231-275A-4267-9B08-E6BB85716555}" destId="{3AE58F03-4FD2-47F1-84FD-B88B40B622F7}" srcOrd="1" destOrd="0" presId="urn:microsoft.com/office/officeart/2005/8/layout/orgChart1"/>
    <dgm:cxn modelId="{61345E60-5E65-46CD-9F07-09F9B091A5FC}" type="presParOf" srcId="{70A46DFA-85CB-41B4-8CB9-E2FB6BF393F5}" destId="{0A46BA75-E554-4D14-A1AC-A8CE2A8D7C2B}" srcOrd="1" destOrd="0" presId="urn:microsoft.com/office/officeart/2005/8/layout/orgChart1"/>
    <dgm:cxn modelId="{A9A9B847-224D-4E71-9F42-93F917CEAB9A}" type="presParOf" srcId="{70A46DFA-85CB-41B4-8CB9-E2FB6BF393F5}" destId="{96FC8A1F-4384-423D-86EF-EFB1969DC3CE}" srcOrd="2" destOrd="0" presId="urn:microsoft.com/office/officeart/2005/8/layout/orgChart1"/>
    <dgm:cxn modelId="{3E2D9B1D-CB90-4657-9282-B9B9ED104AF1}" type="presParOf" srcId="{771B8F98-2892-4F41-B9DC-867FD4BE596A}" destId="{FBA91944-3ADA-4E13-B2C3-9B24E0D7999F}" srcOrd="6" destOrd="0" presId="urn:microsoft.com/office/officeart/2005/8/layout/orgChart1"/>
    <dgm:cxn modelId="{59FA258C-8CDF-4584-ACCA-5FB895CAE92B}" type="presParOf" srcId="{771B8F98-2892-4F41-B9DC-867FD4BE596A}" destId="{D6B13E19-734B-4527-9582-71D989C121EC}" srcOrd="7" destOrd="0" presId="urn:microsoft.com/office/officeart/2005/8/layout/orgChart1"/>
    <dgm:cxn modelId="{8DB397AB-ECAB-43C7-A071-36863B150132}" type="presParOf" srcId="{D6B13E19-734B-4527-9582-71D989C121EC}" destId="{F1B58387-5857-489F-B1F9-ED73072284A9}" srcOrd="0" destOrd="0" presId="urn:microsoft.com/office/officeart/2005/8/layout/orgChart1"/>
    <dgm:cxn modelId="{692C6A5F-A033-450D-B87D-28D98D88B52B}" type="presParOf" srcId="{F1B58387-5857-489F-B1F9-ED73072284A9}" destId="{3599BB5A-2086-49A4-8972-E7C5A26ED880}" srcOrd="0" destOrd="0" presId="urn:microsoft.com/office/officeart/2005/8/layout/orgChart1"/>
    <dgm:cxn modelId="{F44DAC56-312A-4D23-8132-D90C266089C9}" type="presParOf" srcId="{F1B58387-5857-489F-B1F9-ED73072284A9}" destId="{350DE843-1537-4FFF-BABB-CA537553B73C}" srcOrd="1" destOrd="0" presId="urn:microsoft.com/office/officeart/2005/8/layout/orgChart1"/>
    <dgm:cxn modelId="{EA54F2E4-70BC-45B4-BA33-C7BDED131A02}" type="presParOf" srcId="{D6B13E19-734B-4527-9582-71D989C121EC}" destId="{CE780370-24B2-4190-99D0-16667BDA47F2}" srcOrd="1" destOrd="0" presId="urn:microsoft.com/office/officeart/2005/8/layout/orgChart1"/>
    <dgm:cxn modelId="{7FE26B0B-0C16-4707-83F8-9DB7D3294547}" type="presParOf" srcId="{D6B13E19-734B-4527-9582-71D989C121EC}" destId="{51592335-C8CC-4F1D-ADDE-6AD9CA26F93A}" srcOrd="2" destOrd="0" presId="urn:microsoft.com/office/officeart/2005/8/layout/orgChart1"/>
    <dgm:cxn modelId="{5AA55793-1B9F-4C14-A8E7-DF0E7727D7DD}" type="presParOf" srcId="{771B8F98-2892-4F41-B9DC-867FD4BE596A}" destId="{60C0A744-3EF7-4840-9626-05B0ECA1D011}" srcOrd="8" destOrd="0" presId="urn:microsoft.com/office/officeart/2005/8/layout/orgChart1"/>
    <dgm:cxn modelId="{267541F0-0607-4B58-8CB0-200DB01DD2B8}" type="presParOf" srcId="{771B8F98-2892-4F41-B9DC-867FD4BE596A}" destId="{2A88DD1B-5472-4F7B-AAFF-28B32B37A586}" srcOrd="9" destOrd="0" presId="urn:microsoft.com/office/officeart/2005/8/layout/orgChart1"/>
    <dgm:cxn modelId="{E6476F5B-A5B4-473B-9D28-C358DEF1EB9C}" type="presParOf" srcId="{2A88DD1B-5472-4F7B-AAFF-28B32B37A586}" destId="{89EC6367-ECA3-4990-9679-7BCDCA71A9C7}" srcOrd="0" destOrd="0" presId="urn:microsoft.com/office/officeart/2005/8/layout/orgChart1"/>
    <dgm:cxn modelId="{05C0B215-EE53-4D46-BFC0-69FC1D698D9F}" type="presParOf" srcId="{89EC6367-ECA3-4990-9679-7BCDCA71A9C7}" destId="{8E606468-B1B8-44DE-AA3C-72A7D6FE3759}" srcOrd="0" destOrd="0" presId="urn:microsoft.com/office/officeart/2005/8/layout/orgChart1"/>
    <dgm:cxn modelId="{1520A2DD-125A-446E-95EE-07D4AABBB197}" type="presParOf" srcId="{89EC6367-ECA3-4990-9679-7BCDCA71A9C7}" destId="{CE1F3A57-5212-4C0C-8024-98316410DC51}" srcOrd="1" destOrd="0" presId="urn:microsoft.com/office/officeart/2005/8/layout/orgChart1"/>
    <dgm:cxn modelId="{038AD794-C7FF-4F2A-BEA9-C85A0E5355C9}" type="presParOf" srcId="{2A88DD1B-5472-4F7B-AAFF-28B32B37A586}" destId="{088A0B8D-CB5E-4179-9C81-E868ECC8315D}" srcOrd="1" destOrd="0" presId="urn:microsoft.com/office/officeart/2005/8/layout/orgChart1"/>
    <dgm:cxn modelId="{CF9ACF6F-65AA-4D40-9A92-36D644B81E19}" type="presParOf" srcId="{2A88DD1B-5472-4F7B-AAFF-28B32B37A586}" destId="{E00C0FF5-C45C-4AC4-82E3-CFA06F019E2D}" srcOrd="2" destOrd="0" presId="urn:microsoft.com/office/officeart/2005/8/layout/orgChart1"/>
    <dgm:cxn modelId="{B8324735-928E-42BE-AFB2-3F2D789917FE}" type="presParOf" srcId="{B0ACBF5C-CD34-40A4-AF50-5F391C424641}" destId="{35478BA9-266F-4ED3-AE85-B4819E905D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0A744-3EF7-4840-9626-05B0ECA1D011}">
      <dsp:nvSpPr>
        <dsp:cNvPr id="0" name=""/>
        <dsp:cNvSpPr/>
      </dsp:nvSpPr>
      <dsp:spPr>
        <a:xfrm>
          <a:off x="4114800" y="1040193"/>
          <a:ext cx="3409628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3409628" y="147938"/>
              </a:lnTo>
              <a:lnTo>
                <a:pt x="3409628" y="29587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91944-3ADA-4E13-B2C3-9B24E0D7999F}">
      <dsp:nvSpPr>
        <dsp:cNvPr id="0" name=""/>
        <dsp:cNvSpPr/>
      </dsp:nvSpPr>
      <dsp:spPr>
        <a:xfrm>
          <a:off x="4114800" y="1040193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1704814" y="147938"/>
              </a:lnTo>
              <a:lnTo>
                <a:pt x="1704814" y="29587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AD6D3-84BD-4098-8B06-21E5F9010C40}">
      <dsp:nvSpPr>
        <dsp:cNvPr id="0" name=""/>
        <dsp:cNvSpPr/>
      </dsp:nvSpPr>
      <dsp:spPr>
        <a:xfrm>
          <a:off x="4069080" y="1040193"/>
          <a:ext cx="91440" cy="295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87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2240C-10F2-430A-BE4B-8CA2E0ECB7FC}">
      <dsp:nvSpPr>
        <dsp:cNvPr id="0" name=""/>
        <dsp:cNvSpPr/>
      </dsp:nvSpPr>
      <dsp:spPr>
        <a:xfrm>
          <a:off x="2409985" y="1040193"/>
          <a:ext cx="1704814" cy="295876"/>
        </a:xfrm>
        <a:custGeom>
          <a:avLst/>
          <a:gdLst/>
          <a:ahLst/>
          <a:cxnLst/>
          <a:rect l="0" t="0" r="0" b="0"/>
          <a:pathLst>
            <a:path>
              <a:moveTo>
                <a:pt x="1704814" y="0"/>
              </a:moveTo>
              <a:lnTo>
                <a:pt x="1704814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A3FE6-0F70-4D15-A836-EFC6EE747691}">
      <dsp:nvSpPr>
        <dsp:cNvPr id="0" name=""/>
        <dsp:cNvSpPr/>
      </dsp:nvSpPr>
      <dsp:spPr>
        <a:xfrm>
          <a:off x="705171" y="1040193"/>
          <a:ext cx="3409628" cy="295876"/>
        </a:xfrm>
        <a:custGeom>
          <a:avLst/>
          <a:gdLst/>
          <a:ahLst/>
          <a:cxnLst/>
          <a:rect l="0" t="0" r="0" b="0"/>
          <a:pathLst>
            <a:path>
              <a:moveTo>
                <a:pt x="3409628" y="0"/>
              </a:moveTo>
              <a:lnTo>
                <a:pt x="3409628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E9D44-63C3-4D70-B51E-A9AEF4E4283C}">
      <dsp:nvSpPr>
        <dsp:cNvPr id="0" name=""/>
        <dsp:cNvSpPr/>
      </dsp:nvSpPr>
      <dsp:spPr>
        <a:xfrm>
          <a:off x="3410331" y="335724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ФООП</a:t>
          </a:r>
          <a:endParaRPr lang="ru-RU" sz="1200" kern="1200" dirty="0"/>
        </a:p>
      </dsp:txBody>
      <dsp:txXfrm>
        <a:off x="3410331" y="335724"/>
        <a:ext cx="1408937" cy="704468"/>
      </dsp:txXfrm>
    </dsp:sp>
    <dsp:sp modelId="{FC2900E6-C66C-4E5F-9A2A-1A287E679538}">
      <dsp:nvSpPr>
        <dsp:cNvPr id="0" name=""/>
        <dsp:cNvSpPr/>
      </dsp:nvSpPr>
      <dsp:spPr>
        <a:xfrm>
          <a:off x="703" y="1336069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Федеральный учебный план</a:t>
          </a:r>
          <a:endParaRPr lang="ru-RU" sz="1200" kern="1200" dirty="0"/>
        </a:p>
      </dsp:txBody>
      <dsp:txXfrm>
        <a:off x="703" y="1336069"/>
        <a:ext cx="1408937" cy="704468"/>
      </dsp:txXfrm>
    </dsp:sp>
    <dsp:sp modelId="{1B6313E1-688D-4F39-AD59-3C012E27D801}">
      <dsp:nvSpPr>
        <dsp:cNvPr id="0" name=""/>
        <dsp:cNvSpPr/>
      </dsp:nvSpPr>
      <dsp:spPr>
        <a:xfrm>
          <a:off x="1705517" y="1336069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Федеральный календарный учебный график</a:t>
          </a:r>
          <a:endParaRPr lang="ru-RU" sz="1200" kern="1200" dirty="0"/>
        </a:p>
      </dsp:txBody>
      <dsp:txXfrm>
        <a:off x="1705517" y="1336069"/>
        <a:ext cx="1408937" cy="704468"/>
      </dsp:txXfrm>
    </dsp:sp>
    <dsp:sp modelId="{8C4C2E68-BBEB-4FB9-BC4D-EE4876801B1C}">
      <dsp:nvSpPr>
        <dsp:cNvPr id="0" name=""/>
        <dsp:cNvSpPr/>
      </dsp:nvSpPr>
      <dsp:spPr>
        <a:xfrm>
          <a:off x="3410331" y="1336069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Федеральные рабочие программы</a:t>
          </a:r>
          <a:endParaRPr lang="ru-RU" sz="1200" kern="1200" dirty="0"/>
        </a:p>
      </dsp:txBody>
      <dsp:txXfrm>
        <a:off x="3410331" y="1336069"/>
        <a:ext cx="1408937" cy="704468"/>
      </dsp:txXfrm>
    </dsp:sp>
    <dsp:sp modelId="{3599BB5A-2086-49A4-8972-E7C5A26ED880}">
      <dsp:nvSpPr>
        <dsp:cNvPr id="0" name=""/>
        <dsp:cNvSpPr/>
      </dsp:nvSpPr>
      <dsp:spPr>
        <a:xfrm>
          <a:off x="5115145" y="1336069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Федеральная рабочая программа воспитания</a:t>
          </a:r>
          <a:endParaRPr lang="ru-RU" sz="1200" kern="1200" dirty="0"/>
        </a:p>
      </dsp:txBody>
      <dsp:txXfrm>
        <a:off x="5115145" y="1336069"/>
        <a:ext cx="1408937" cy="704468"/>
      </dsp:txXfrm>
    </dsp:sp>
    <dsp:sp modelId="{8E606468-B1B8-44DE-AA3C-72A7D6FE3759}">
      <dsp:nvSpPr>
        <dsp:cNvPr id="0" name=""/>
        <dsp:cNvSpPr/>
      </dsp:nvSpPr>
      <dsp:spPr>
        <a:xfrm>
          <a:off x="6819959" y="1336069"/>
          <a:ext cx="1408937" cy="704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Федеральный календарный план воспитательной работы</a:t>
          </a:r>
          <a:endParaRPr lang="ru-RU" sz="1200" kern="1200" dirty="0"/>
        </a:p>
      </dsp:txBody>
      <dsp:txXfrm>
        <a:off x="6819959" y="1336069"/>
        <a:ext cx="1408937" cy="704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edsoo.ru/Normativnie_dokumenti.ht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  <a:ea typeface="Times New Roman"/>
              </a:rPr>
              <a:t>Изменения в системе </a:t>
            </a:r>
            <a:r>
              <a:rPr lang="ru-RU" sz="2400" dirty="0" smtClean="0">
                <a:solidFill>
                  <a:srgbClr val="000000"/>
                </a:solidFill>
                <a:latin typeface="Arial"/>
                <a:ea typeface="Times New Roman"/>
              </a:rPr>
              <a:t>общего образования</a:t>
            </a:r>
            <a:endParaRPr lang="ru-RU" sz="2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073427"/>
          </a:xfrm>
          <a:ln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r>
              <a:rPr lang="ru-RU" sz="1600" dirty="0" smtClean="0"/>
              <a:t>Приказ </a:t>
            </a:r>
            <a:r>
              <a:rPr lang="ru-RU" sz="1600" dirty="0"/>
              <a:t>Министерства просвещения Российской Федерации от </a:t>
            </a:r>
            <a:r>
              <a:rPr lang="ru-RU" sz="1600" dirty="0" smtClean="0"/>
              <a:t>16.11.2022 № </a:t>
            </a:r>
            <a:r>
              <a:rPr lang="ru-RU" sz="1600" dirty="0"/>
              <a:t>992 «Об утверждении федеральной образовательной </a:t>
            </a:r>
            <a:r>
              <a:rPr lang="ru-RU" sz="1600" dirty="0" smtClean="0"/>
              <a:t>программы </a:t>
            </a:r>
            <a:r>
              <a:rPr lang="ru-RU" sz="1600" b="1" dirty="0" smtClean="0"/>
              <a:t>начального </a:t>
            </a:r>
            <a:r>
              <a:rPr lang="ru-RU" sz="1600" b="1" dirty="0"/>
              <a:t>общего образования</a:t>
            </a:r>
            <a:r>
              <a:rPr lang="ru-RU" sz="1600" dirty="0" smtClean="0"/>
              <a:t>» </a:t>
            </a:r>
          </a:p>
          <a:p>
            <a:r>
              <a:rPr lang="ru-RU" sz="1600" dirty="0" smtClean="0"/>
              <a:t>Приказ </a:t>
            </a:r>
            <a:r>
              <a:rPr lang="ru-RU" sz="1600" dirty="0"/>
              <a:t>Министерства просвещения Российской Федерации от </a:t>
            </a:r>
            <a:r>
              <a:rPr lang="ru-RU" sz="1600" dirty="0" smtClean="0"/>
              <a:t>16.11.2022 № </a:t>
            </a:r>
            <a:r>
              <a:rPr lang="ru-RU" sz="1600" dirty="0"/>
              <a:t>993 «Об утверждении федеральной образовательной </a:t>
            </a:r>
            <a:r>
              <a:rPr lang="ru-RU" sz="1600" dirty="0" smtClean="0"/>
              <a:t>программы </a:t>
            </a:r>
            <a:r>
              <a:rPr lang="ru-RU" sz="1600" b="1" dirty="0" smtClean="0"/>
              <a:t>основного </a:t>
            </a:r>
            <a:r>
              <a:rPr lang="ru-RU" sz="1600" b="1" dirty="0"/>
              <a:t>общего образования</a:t>
            </a:r>
            <a:r>
              <a:rPr lang="ru-RU" sz="1600" dirty="0" smtClean="0"/>
              <a:t>»</a:t>
            </a:r>
          </a:p>
          <a:p>
            <a:r>
              <a:rPr lang="ru-RU" sz="1600" dirty="0"/>
              <a:t>Приказ Министерства просвещения Российской Федерации от </a:t>
            </a:r>
            <a:r>
              <a:rPr lang="ru-RU" sz="1600" dirty="0" smtClean="0"/>
              <a:t>23.11.2022 № </a:t>
            </a:r>
            <a:r>
              <a:rPr lang="ru-RU" sz="1600" dirty="0"/>
              <a:t>1014 «Об утверждении федеральной образовательной </a:t>
            </a:r>
            <a:r>
              <a:rPr lang="ru-RU" sz="1600" dirty="0" smtClean="0"/>
              <a:t>программы </a:t>
            </a:r>
            <a:r>
              <a:rPr lang="ru-RU" sz="1600" b="1" dirty="0" smtClean="0"/>
              <a:t>среднего </a:t>
            </a:r>
            <a:r>
              <a:rPr lang="ru-RU" sz="1600" b="1" dirty="0"/>
              <a:t>общего образования</a:t>
            </a:r>
            <a:r>
              <a:rPr lang="ru-RU" sz="1600" dirty="0" smtClean="0"/>
              <a:t>»</a:t>
            </a:r>
          </a:p>
          <a:p>
            <a:r>
              <a:rPr lang="ru-RU" sz="1600" dirty="0"/>
              <a:t>Приказ Министерства просвещения Российской Федерации от </a:t>
            </a:r>
            <a:r>
              <a:rPr lang="ru-RU" sz="1600" dirty="0" smtClean="0"/>
              <a:t>21.09.2022 № </a:t>
            </a:r>
            <a:r>
              <a:rPr lang="ru-RU" sz="1600" dirty="0"/>
              <a:t>858 «Об утверждении федерального перечня учебников, допущенных </a:t>
            </a:r>
            <a:r>
              <a:rPr lang="ru-RU" sz="1600" dirty="0" smtClean="0"/>
              <a:t>к использованию </a:t>
            </a:r>
            <a:r>
              <a:rPr lang="ru-RU" sz="1600" dirty="0"/>
              <a:t>при реализации имеющих государственную </a:t>
            </a:r>
            <a:r>
              <a:rPr lang="ru-RU" sz="1600" dirty="0" smtClean="0"/>
              <a:t>аккредитацию образовательных </a:t>
            </a:r>
            <a:r>
              <a:rPr lang="ru-RU" sz="1600" dirty="0"/>
              <a:t>программ начального общего, основного </a:t>
            </a:r>
            <a:r>
              <a:rPr lang="ru-RU" sz="1600" dirty="0" smtClean="0"/>
              <a:t>общего, среднего общего образования организациями, образовательную </a:t>
            </a:r>
            <a:r>
              <a:rPr lang="ru-RU" sz="1600" dirty="0"/>
              <a:t>деятельность и установления предельного </a:t>
            </a:r>
            <a:r>
              <a:rPr lang="ru-RU" sz="1600" dirty="0" smtClean="0"/>
              <a:t>срока использования </a:t>
            </a:r>
            <a:r>
              <a:rPr lang="ru-RU" sz="1600" dirty="0"/>
              <a:t>исключенных учебников</a:t>
            </a:r>
            <a:r>
              <a:rPr lang="ru-RU" sz="1600" dirty="0" smtClean="0"/>
              <a:t>»</a:t>
            </a:r>
          </a:p>
          <a:p>
            <a:r>
              <a:rPr lang="ru-RU" sz="1600" dirty="0"/>
              <a:t>Приказ Министерства просвещения Российской Федерации от </a:t>
            </a:r>
            <a:r>
              <a:rPr lang="ru-RU" sz="1600" dirty="0" smtClean="0"/>
              <a:t>07.10.2022 № </a:t>
            </a:r>
            <a:r>
              <a:rPr lang="ru-RU" sz="1600" dirty="0"/>
              <a:t>888 «О внесении изменений в Порядок организации и </a:t>
            </a:r>
            <a:r>
              <a:rPr lang="ru-RU" sz="1600" dirty="0" smtClean="0"/>
              <a:t>осуществления образовательной </a:t>
            </a:r>
            <a:r>
              <a:rPr lang="ru-RU" sz="1600" dirty="0"/>
              <a:t>деятельности по основным </a:t>
            </a:r>
            <a:r>
              <a:rPr lang="ru-RU" sz="1600" dirty="0" smtClean="0"/>
              <a:t>общеобразовательным программам </a:t>
            </a:r>
            <a:r>
              <a:rPr lang="ru-RU" sz="1600" dirty="0"/>
              <a:t>- образовательным программам начального общего, </a:t>
            </a:r>
            <a:r>
              <a:rPr lang="ru-RU" sz="1600" dirty="0" smtClean="0"/>
              <a:t>основного общего </a:t>
            </a:r>
            <a:r>
              <a:rPr lang="ru-RU" sz="1600" dirty="0"/>
              <a:t>и среднего общего образования, </a:t>
            </a:r>
            <a:r>
              <a:rPr lang="ru-RU" sz="1600" dirty="0" smtClean="0"/>
              <a:t>утвержденный приказом Министерства </a:t>
            </a:r>
            <a:r>
              <a:rPr lang="ru-RU" sz="1600" dirty="0"/>
              <a:t>просвещения Российской Федерации от 22 марта 2021 г</a:t>
            </a:r>
            <a:r>
              <a:rPr lang="ru-RU" sz="1600" dirty="0" smtClean="0"/>
              <a:t>. №</a:t>
            </a:r>
            <a:r>
              <a:rPr lang="ru-RU" sz="1600" dirty="0"/>
              <a:t>115</a:t>
            </a:r>
            <a:r>
              <a:rPr lang="ru-RU" sz="1600" dirty="0" smtClean="0"/>
              <a:t>» (понятие – домашнее задание)</a:t>
            </a:r>
            <a:endParaRPr lang="ru-RU" sz="1600" dirty="0"/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ФООП введут «в качестве обязательного базового</a:t>
            </a:r>
            <a:r>
              <a:rPr lang="ru-RU" sz="2600" dirty="0">
                <a:solidFill>
                  <a:srgbClr val="11253D"/>
                </a:solidFill>
                <a:latin typeface="Times New Roman" pitchFamily="18" charset="0"/>
                <a:cs typeface="Times New Roman" pitchFamily="18" charset="0"/>
              </a:rPr>
              <a:t> уровня требований к содержанию общего образования</a:t>
            </a:r>
            <a:r>
              <a:rPr lang="ru-RU" sz="2600" dirty="0" smtClean="0">
                <a:solidFill>
                  <a:srgbClr val="11253D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8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Arial"/>
                <a:ea typeface="Times New Roman"/>
              </a:rPr>
              <a:t>Внесение изменений в ФЗ «Об образовании в РФ»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032365"/>
              </p:ext>
            </p:extLst>
          </p:nvPr>
        </p:nvGraphicFramePr>
        <p:xfrm>
          <a:off x="277180" y="692696"/>
          <a:ext cx="8229600" cy="237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47702"/>
              </p:ext>
            </p:extLst>
          </p:nvPr>
        </p:nvGraphicFramePr>
        <p:xfrm>
          <a:off x="251520" y="2924944"/>
          <a:ext cx="8640960" cy="1285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0480"/>
                <a:gridCol w="432048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Обязательные федеральные программы по учебным предметам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НОО</a:t>
                      </a:r>
                    </a:p>
                    <a:p>
                      <a:r>
                        <a:rPr lang="ru-RU" dirty="0" smtClean="0"/>
                        <a:t>русский язык,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литературное чтение, окружающий  мир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ООО, СОО</a:t>
                      </a:r>
                    </a:p>
                    <a:p>
                      <a:r>
                        <a:rPr lang="ru-RU" dirty="0" smtClean="0"/>
                        <a:t>русский язык, литература, история, обществознание, география, ОБЖ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4581128"/>
            <a:ext cx="864096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Федеральный закон от 24 сентября 2022 г. № 371-ФЗ «О внесении изменений в Федеральный закон «</a:t>
            </a:r>
            <a:r>
              <a:rPr lang="ru-RU" dirty="0" smtClean="0"/>
              <a:t>Об образовании </a:t>
            </a:r>
            <a:r>
              <a:rPr lang="ru-RU" dirty="0"/>
              <a:t>в Российской Федерации» и статью 1 Федерального закона «Об обязательных требованиях </a:t>
            </a:r>
            <a:r>
              <a:rPr lang="ru-RU" dirty="0" smtClean="0"/>
              <a:t>в Российской </a:t>
            </a:r>
            <a:r>
              <a:rPr lang="ru-RU" dirty="0"/>
              <a:t>Федерации»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594928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edsoo.ru/Normativnie_dokumenti.htm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9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943757"/>
              </p:ext>
            </p:extLst>
          </p:nvPr>
        </p:nvGraphicFramePr>
        <p:xfrm>
          <a:off x="107504" y="188640"/>
          <a:ext cx="8928992" cy="682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264"/>
                <a:gridCol w="6552728"/>
              </a:tblGrid>
              <a:tr h="51056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effectLst/>
                        </a:rPr>
                        <a:t>Что такое ФООП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ФООП – федеральные основные общеобразовательные программы. Такие программы разработаны для каждого уровня образования: НОО, ООО, СОО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12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Какая цель у внедрения ФООП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Создание единого образовательного пространства во всей стране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40155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Что входит в ФООП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Учебно-методическая документация:</a:t>
                      </a:r>
                    </a:p>
                    <a:p>
                      <a:r>
                        <a:rPr lang="ru-RU" sz="1400" b="1" dirty="0" smtClean="0"/>
                        <a:t>федеральные учебные планы;</a:t>
                      </a:r>
                    </a:p>
                    <a:p>
                      <a:r>
                        <a:rPr lang="ru-RU" sz="1400" b="1" dirty="0" smtClean="0"/>
                        <a:t> федеральный план внеурочной деятельности;</a:t>
                      </a:r>
                    </a:p>
                    <a:p>
                      <a:r>
                        <a:rPr lang="ru-RU" sz="1400" b="1" dirty="0" smtClean="0"/>
                        <a:t>федеральный календарный учебный график;</a:t>
                      </a:r>
                    </a:p>
                    <a:p>
                      <a:r>
                        <a:rPr lang="ru-RU" sz="1400" b="1" dirty="0" smtClean="0"/>
                        <a:t> федеральный календарный план воспитательной работы;</a:t>
                      </a:r>
                    </a:p>
                    <a:p>
                      <a:r>
                        <a:rPr lang="ru-RU" sz="1400" b="1" dirty="0" smtClean="0"/>
                        <a:t>федеральная рабочая программа воспитания;</a:t>
                      </a:r>
                    </a:p>
                    <a:p>
                      <a:r>
                        <a:rPr lang="ru-RU" sz="1400" b="1" dirty="0" smtClean="0"/>
                        <a:t>федеральные рабочие программы учебных предметов;</a:t>
                      </a:r>
                    </a:p>
                    <a:p>
                      <a:r>
                        <a:rPr lang="ru-RU" sz="1400" b="1" dirty="0" smtClean="0"/>
                        <a:t>программа формирования УУД;</a:t>
                      </a:r>
                    </a:p>
                    <a:p>
                      <a:r>
                        <a:rPr lang="ru-RU" sz="1400" b="1" dirty="0" smtClean="0"/>
                        <a:t>программа коррекционной работы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2747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Что будет обязательным для всех школ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Обязательными для применения станут федеральные рабочие программы по предметам гуманитарного цикла: «Русский язык», «Литературное чтение» и «Окружающий мир» в начальных классах и «Русский язык», «Литература», «История», «Обществознание», «География» и «Основы безопасности жизнедеятельности» для ООО И СОО. Обязательной к выполнению станет и федеральная рабочая программа воспитания, и федеральный календарный план воспитательной работы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90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Как будут применять ФООП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Школы смогут непосредственно применять ФООП или отдельные компоненты ФООП без составления собственных рабочих программ. При этом школы сохраняют право разработки собственных образовательных программ, но их содержание и планируемые результаты должны быть не ниже, чем в ФООП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7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Что будет с углубленным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обучением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Школы вправе перераспределить часы в федеральных учебных планах на изучение учебных предметов, по которым не проводится ГИА, в пользу изучения иных учебных предметов, в том числе на организацию их углубленного изучения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05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Когда школы перейдут на ФООП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/>
                        <a:t>Переход школ на ФООП запланирован к 1 сентября 2023 года. Школы должны привести ООП в соответствие с ФООП до 1 сентября 2023 года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48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Структура ФООП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793595"/>
              </p:ext>
            </p:extLst>
          </p:nvPr>
        </p:nvGraphicFramePr>
        <p:xfrm>
          <a:off x="467544" y="1340768"/>
          <a:ext cx="8075240" cy="4485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8576"/>
                <a:gridCol w="5976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раздел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Целевой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Пояснительная записка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Планируемые результаты освоения обучающимися ФООП НОО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Система оценки достижения планируемых результатов освоения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Содержательный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Федеральные рабочие программы учебных предметов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Программа формирования универсальных учебных действий (УУД) у обучающихся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Федеральная рабочая программа воспитания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Программа коррекционной работы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Организационный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Федеральный учебный план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Федеральный план внеурочной деятельности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Федеральный календарный учебный график</a:t>
                      </a:r>
                      <a:br>
                        <a:rPr lang="ru-RU" sz="1800" dirty="0" smtClean="0">
                          <a:effectLst/>
                        </a:rPr>
                      </a:br>
                      <a:r>
                        <a:rPr lang="ru-RU" sz="1800" dirty="0" smtClean="0">
                          <a:effectLst/>
                        </a:rPr>
                        <a:t>Федеральный календарный план воспитательной работы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83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78098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Система оценки достижения планируемых результатов освоения ООП ООО в соответствии с ФООП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653423"/>
              </p:ext>
            </p:extLst>
          </p:nvPr>
        </p:nvGraphicFramePr>
        <p:xfrm>
          <a:off x="251520" y="1340768"/>
          <a:ext cx="8640960" cy="3484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0480"/>
                <a:gridCol w="4320480"/>
              </a:tblGrid>
              <a:tr h="5424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Внутренняя 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Внешняя оценка</a:t>
                      </a:r>
                      <a:endParaRPr lang="ru-RU" dirty="0"/>
                    </a:p>
                  </a:txBody>
                  <a:tcPr/>
                </a:tc>
              </a:tr>
              <a:tr h="2942544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Стартовая диагностика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Текущая и тематическая оценка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Портфолио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err="1" smtClean="0"/>
                        <a:t>Внутришкольный</a:t>
                      </a:r>
                      <a:r>
                        <a:rPr lang="ru-RU" sz="2000" dirty="0" smtClean="0"/>
                        <a:t> мониторинг образовательных достижений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Промежуточная и итоговая аттестация обучающихся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Государственная итоговая аттестация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Всероссийские проверочные работы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Независимая оценка качества</a:t>
                      </a:r>
                      <a:r>
                        <a:rPr lang="ru-RU" sz="2000" baseline="0" dirty="0" smtClean="0"/>
                        <a:t> образования и мониторинговые исследования муниципального, регионального и федерального уровней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19" y="4941168"/>
            <a:ext cx="864095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Планируемые результаты –Требования ФГОС     ОД     система оценки достижения планируемых результатов (см. ФРП (</a:t>
            </a:r>
            <a:r>
              <a:rPr lang="ru-RU" dirty="0" err="1" smtClean="0"/>
              <a:t>фед</a:t>
            </a:r>
            <a:r>
              <a:rPr lang="ru-RU" dirty="0" smtClean="0"/>
              <a:t>. раб. </a:t>
            </a:r>
            <a:r>
              <a:rPr lang="ru-RU" dirty="0" err="1"/>
              <a:t>п</a:t>
            </a:r>
            <a:r>
              <a:rPr lang="ru-RU" dirty="0" err="1" smtClean="0"/>
              <a:t>рогр</a:t>
            </a:r>
            <a:r>
              <a:rPr lang="ru-RU" dirty="0" smtClean="0"/>
              <a:t> и предметные результаты </a:t>
            </a:r>
            <a:r>
              <a:rPr lang="ru-RU" dirty="0" err="1" smtClean="0"/>
              <a:t>вФГОС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752020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92080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16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43204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Arial"/>
                <a:ea typeface="Times New Roman"/>
              </a:rPr>
              <a:t>Требования к системе оценки результатов</a:t>
            </a:r>
            <a:endParaRPr lang="ru-RU" sz="2400" b="1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79581"/>
              </p:ext>
            </p:extLst>
          </p:nvPr>
        </p:nvGraphicFramePr>
        <p:xfrm>
          <a:off x="179512" y="980728"/>
          <a:ext cx="8784976" cy="5643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12568"/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ФГОС НОО          ФГОС ООО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ФГОС СОО</a:t>
                      </a:r>
                      <a:endParaRPr lang="ru-RU" sz="1400" dirty="0"/>
                    </a:p>
                  </a:txBody>
                  <a:tcPr/>
                </a:tc>
              </a:tr>
              <a:tr h="17894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Отражает содержание и критерии оценки, формы представления результатов оценочной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Закрепляет основные направления и цели оценочной деятельности,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качеством содержание оценки, критерии, процедуры и состав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инструментария оценивания, формы представления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результатов, условия и границы применения системы оценки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Обеспечивает комплексный подход к оценке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результатов освоения программы,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позвол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осуществлять оценку предметных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метапредм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результатов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Ориентирует на реализацию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результатам освоения ООП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Обеспечивает возможность получения объективной информации о качестве подготовки учеников в интересах всех участников ОО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Обеспечивает оценку динамики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Индивидуальных достижений учеников в процессе освоения ООП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Ориентирует образовательную деятельность на личностное развитие и воспитание учеников, достижение планируемых результатов освоения учебных предметов, учебных курсов (в том числе внеурочной деятельности), учебных модулей и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универсальных учебных действий у учеников.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Включает описание организации и содержания промежуточной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Аттестации учеников в рамках урочной, внеурочной деятельности и оценки проектной деятельности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Предусматривает использование разнообразных методов и форм, таких как стандартизированные письменные устные работы, проекты, конкурсы, практические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работы, творческие работы, самоанализ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самооценка, наблюдения, испытания/тесты и иное. Используются  при оценке деятельности школы, педагогических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работников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260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5192" y="260648"/>
            <a:ext cx="8229600" cy="50405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Федеральные рабочие программы учебных предметов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3112485"/>
            <a:ext cx="2232248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Три учебных предмета на уровне НОО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3104964"/>
            <a:ext cx="2232248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Шесть учебных предметов на уровне ООО, СОО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835696" y="2277950"/>
            <a:ext cx="484632" cy="56121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148207" y="2249312"/>
            <a:ext cx="484632" cy="56121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185794" y="2277950"/>
            <a:ext cx="484632" cy="56121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95536" y="1049390"/>
            <a:ext cx="8160493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обеспечивают достижение планируемых </a:t>
            </a:r>
            <a:r>
              <a:rPr lang="ru-RU" dirty="0"/>
              <a:t>результатов освоения ФООП и разработаны на основе </a:t>
            </a:r>
            <a:r>
              <a:rPr lang="ru-RU" dirty="0" smtClean="0"/>
              <a:t>соответствующих требований </a:t>
            </a:r>
            <a:r>
              <a:rPr lang="ru-RU" dirty="0"/>
              <a:t>ФГОС к результатам освоения программ начального общего, </a:t>
            </a:r>
            <a:r>
              <a:rPr lang="ru-RU" dirty="0" smtClean="0"/>
              <a:t>основного общего</a:t>
            </a:r>
            <a:r>
              <a:rPr lang="ru-RU" dirty="0"/>
              <a:t>, среднего общего образования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012161" y="3112484"/>
            <a:ext cx="2543868" cy="33408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Пояснительная записка</a:t>
            </a:r>
          </a:p>
          <a:p>
            <a:r>
              <a:rPr lang="ru-RU" dirty="0" smtClean="0"/>
              <a:t>Содержание образования</a:t>
            </a:r>
          </a:p>
          <a:p>
            <a:r>
              <a:rPr lang="ru-RU" dirty="0" smtClean="0"/>
              <a:t>Планируемые результаты освоения программы учебного предмета (предметные, личностные,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27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важно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015125"/>
              </p:ext>
            </p:extLst>
          </p:nvPr>
        </p:nvGraphicFramePr>
        <p:xfrm>
          <a:off x="467544" y="1052736"/>
          <a:ext cx="8229600" cy="52565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29600"/>
              </a:tblGrid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Изучить законодательство  (ФЗ Об образовании в РФ</a:t>
                      </a:r>
                      <a:r>
                        <a:rPr lang="ru-RU" baseline="0" dirty="0" smtClean="0"/>
                        <a:t> с изменениями  ФООП, №371 ФЗ от 24.09.2022, ФООП с учебно-методическими материалами)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Составить план перехода на ФООП (перечень работ</a:t>
                      </a:r>
                      <a:r>
                        <a:rPr lang="ru-RU" baseline="0" dirty="0" smtClean="0"/>
                        <a:t> по переходу на ФООП: НЛА, ПК, методическое, информационное обеспечение)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Создать рабочую группу (реализация работ дорожной карты: администрация, библиотекарь, руководители ШМО, педагог-психолог, учитель)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Составить проект новых образовательных программ в соответствии с ФООП: ООП НОО, ООП ООО, ООП СОО.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Проконтролировать</a:t>
                      </a:r>
                      <a:r>
                        <a:rPr lang="ru-RU" baseline="0" dirty="0" smtClean="0"/>
                        <a:t> к</a:t>
                      </a:r>
                      <a:r>
                        <a:rPr lang="ru-RU" dirty="0" smtClean="0"/>
                        <a:t>ак РГ соблюдает требования ФООП при разработке документов</a:t>
                      </a:r>
                      <a:r>
                        <a:rPr lang="ru-RU" baseline="0" dirty="0" smtClean="0"/>
                        <a:t> (справка)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Подготовить педагогов к переходу на ФООП – ознакомить с изменениями в ООП на уровнях</a:t>
                      </a:r>
                      <a:endParaRPr lang="ru-RU" dirty="0"/>
                    </a:p>
                  </a:txBody>
                  <a:tcPr/>
                </a:tc>
              </a:tr>
              <a:tr h="401812">
                <a:tc>
                  <a:txBody>
                    <a:bodyPr/>
                    <a:lstStyle/>
                    <a:p>
                      <a:r>
                        <a:rPr lang="ru-RU" dirty="0" smtClean="0"/>
                        <a:t>Ознакомить с изменениями родителей до конца 2022-2023 уч. года (протокол )</a:t>
                      </a:r>
                      <a:endParaRPr lang="ru-RU" dirty="0"/>
                    </a:p>
                  </a:txBody>
                  <a:tcPr/>
                </a:tc>
              </a:tr>
              <a:tr h="693539">
                <a:tc>
                  <a:txBody>
                    <a:bodyPr/>
                    <a:lstStyle/>
                    <a:p>
                      <a:r>
                        <a:rPr lang="ru-RU" dirty="0" smtClean="0"/>
                        <a:t>Издать приказ об утверждении новых ООП (педсовет: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февраль – необходимость приведения ООП в соответствии с ФООП, август – утверждение ООП)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5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Дорожная карта </a:t>
            </a:r>
            <a:r>
              <a:rPr lang="ru-RU" sz="2800" dirty="0" smtClean="0"/>
              <a:t>ФООП (фрагмент)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141168"/>
              </p:ext>
            </p:extLst>
          </p:nvPr>
        </p:nvGraphicFramePr>
        <p:xfrm>
          <a:off x="395536" y="620688"/>
          <a:ext cx="8640961" cy="6017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6554"/>
                <a:gridCol w="1663362"/>
                <a:gridCol w="1901045"/>
              </a:tblGrid>
              <a:tr h="427942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652177"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Изучение НПА по переходу</a:t>
                      </a:r>
                      <a:r>
                        <a:rPr lang="ru-RU" baseline="0" dirty="0" smtClean="0"/>
                        <a:t> на ФООП НОО, ООО, СОО с 1.09.2023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 01.01.2023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Администрация </a:t>
                      </a:r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</a:t>
                      </a:r>
                      <a:r>
                        <a:rPr lang="ru-RU" baseline="0" dirty="0" smtClean="0"/>
                        <a:t> РГ по приведению ООП в соответствии с ФООП (Приказ о создании РГ)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 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директор</a:t>
                      </a:r>
                      <a:endParaRPr lang="ru-RU" dirty="0"/>
                    </a:p>
                  </a:txBody>
                  <a:tcPr/>
                </a:tc>
              </a:tr>
              <a:tr h="80008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Проведение родит. Собраний с целью информирования (протокол родит. </a:t>
                      </a:r>
                      <a:r>
                        <a:rPr lang="ru-RU" dirty="0" err="1" smtClean="0"/>
                        <a:t>Собр</a:t>
                      </a:r>
                      <a:r>
                        <a:rPr lang="ru-RU" dirty="0" smtClean="0"/>
                        <a:t> 1-4, 5-9, 10-11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., будущие 1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Февраль –март 202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3Май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Зам.директора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 рук., уч. 1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05760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действующих ООП на соответствие с ФООП (справка, выводы)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 –март 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Рук. ШМО</a:t>
                      </a:r>
                      <a:endParaRPr lang="ru-RU" dirty="0"/>
                    </a:p>
                  </a:txBody>
                  <a:tcPr/>
                </a:tc>
              </a:tr>
              <a:tr h="738639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 перечня и фонда  учебников на предмет соответствия ФООП (справка, актуальный перечень)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 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Учителя, Михайлова И.В</a:t>
                      </a:r>
                      <a:endParaRPr lang="ru-RU" dirty="0"/>
                    </a:p>
                  </a:txBody>
                  <a:tcPr/>
                </a:tc>
              </a:tr>
              <a:tr h="427942">
                <a:tc>
                  <a:txBody>
                    <a:bodyPr/>
                    <a:lstStyle/>
                    <a:p>
                      <a:r>
                        <a:rPr lang="ru-RU" dirty="0" smtClean="0"/>
                        <a:t>Мониторинг обр. потребностей </a:t>
                      </a:r>
                      <a:r>
                        <a:rPr lang="ru-RU" dirty="0" err="1" smtClean="0"/>
                        <a:t>обуч</a:t>
                      </a:r>
                      <a:r>
                        <a:rPr lang="ru-RU" dirty="0" smtClean="0"/>
                        <a:t>. и родителей</a:t>
                      </a:r>
                      <a:r>
                        <a:rPr lang="ru-RU" baseline="0" dirty="0" smtClean="0"/>
                        <a:t> (проект уч. плана, плана </a:t>
                      </a:r>
                      <a:r>
                        <a:rPr lang="ru-RU" baseline="0" dirty="0" err="1" smtClean="0"/>
                        <a:t>внеуроч</a:t>
                      </a:r>
                      <a:r>
                        <a:rPr lang="ru-RU" baseline="0" dirty="0" smtClean="0"/>
                        <a:t>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Март, 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Зам.директора</a:t>
                      </a:r>
                      <a:endParaRPr lang="ru-RU" dirty="0"/>
                    </a:p>
                  </a:txBody>
                  <a:tcPr/>
                </a:tc>
              </a:tr>
              <a:tr h="427942"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Нормативно-правовое (внесение изменений) (приказы, ЛНА: положения, протоколы)  и кадровое </a:t>
                      </a:r>
                      <a:r>
                        <a:rPr lang="ru-RU" dirty="0" err="1" smtClean="0"/>
                        <a:t>обеспеч</a:t>
                      </a:r>
                      <a:r>
                        <a:rPr lang="ru-RU" dirty="0" smtClean="0"/>
                        <a:t>.(справки,</a:t>
                      </a:r>
                      <a:r>
                        <a:rPr lang="ru-RU" baseline="0" dirty="0" smtClean="0"/>
                        <a:t> план ПК, приказ о нагрузке)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Январь2023-сентябрь</a:t>
                      </a:r>
                      <a:r>
                        <a:rPr lang="ru-RU" baseline="0" dirty="0" smtClean="0"/>
                        <a:t> 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Админ., РГ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966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1228</Words>
  <Application>Microsoft Office PowerPoint</Application>
  <PresentationFormat>Экран (4:3)</PresentationFormat>
  <Paragraphs>130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Изменения в системе общего образования</vt:lpstr>
      <vt:lpstr>Внесение изменений в ФЗ «Об образовании в РФ»</vt:lpstr>
      <vt:lpstr>Презентация PowerPoint</vt:lpstr>
      <vt:lpstr>Структура ФООП</vt:lpstr>
      <vt:lpstr>Система оценки достижения планируемых результатов освоения ООП ООО в соответствии с ФООП </vt:lpstr>
      <vt:lpstr>Требования к системе оценки результатов</vt:lpstr>
      <vt:lpstr>Федеральные рабочие программы учебных предметов</vt:lpstr>
      <vt:lpstr>важно</vt:lpstr>
      <vt:lpstr>Дорожная карта ФООП (фрагмент)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ФООП</dc:title>
  <dc:creator>shergin sergey</dc:creator>
  <cp:lastModifiedBy>Hewlett-Packard Company</cp:lastModifiedBy>
  <cp:revision>17</cp:revision>
  <dcterms:created xsi:type="dcterms:W3CDTF">2023-02-12T10:51:08Z</dcterms:created>
  <dcterms:modified xsi:type="dcterms:W3CDTF">2023-02-28T03:57:47Z</dcterms:modified>
</cp:coreProperties>
</file>